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theme/theme6.xml" ContentType="application/vnd.openxmlformats-officedocument.theme+xml"/>
  <Override PartName="/ppt/slideLayouts/slideLayout11.xml" ContentType="application/vnd.openxmlformats-officedocument.presentationml.slideLayout+xml"/>
  <Override PartName="/ppt/theme/theme7.xml" ContentType="application/vnd.openxmlformats-officedocument.theme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slideLayouts/slideLayout13.xml" ContentType="application/vnd.openxmlformats-officedocument.presentationml.slideLayout+xml"/>
  <Override PartName="/ppt/theme/theme9.xml" ContentType="application/vnd.openxmlformats-officedocument.theme+xml"/>
  <Override PartName="/ppt/slideLayouts/slideLayout14.xml" ContentType="application/vnd.openxmlformats-officedocument.presentationml.slideLayout+xml"/>
  <Override PartName="/ppt/theme/theme10.xml" ContentType="application/vnd.openxmlformats-officedocument.theme+xml"/>
  <Override PartName="/ppt/slideLayouts/slideLayout15.xml" ContentType="application/vnd.openxmlformats-officedocument.presentationml.slideLayout+xml"/>
  <Override PartName="/ppt/theme/theme11.xml" ContentType="application/vnd.openxmlformats-officedocument.theme+xml"/>
  <Override PartName="/ppt/slideLayouts/slideLayout16.xml" ContentType="application/vnd.openxmlformats-officedocument.presentationml.slideLayout+xml"/>
  <Override PartName="/ppt/theme/theme12.xml" ContentType="application/vnd.openxmlformats-officedocument.theme+xml"/>
  <Override PartName="/ppt/slideLayouts/slideLayout17.xml" ContentType="application/vnd.openxmlformats-officedocument.presentationml.slideLayout+xml"/>
  <Override PartName="/ppt/theme/theme13.xml" ContentType="application/vnd.openxmlformats-officedocument.theme+xml"/>
  <Override PartName="/ppt/slideLayouts/slideLayout18.xml" ContentType="application/vnd.openxmlformats-officedocument.presentationml.slideLayout+xml"/>
  <Override PartName="/ppt/theme/theme1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1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19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0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1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2" r:id="rId1"/>
    <p:sldMasterId id="2147483683" r:id="rId2"/>
    <p:sldMasterId id="2147483684" r:id="rId3"/>
    <p:sldMasterId id="2147483685" r:id="rId4"/>
    <p:sldMasterId id="2147483686" r:id="rId5"/>
    <p:sldMasterId id="2147483687" r:id="rId6"/>
    <p:sldMasterId id="2147483688" r:id="rId7"/>
    <p:sldMasterId id="2147483689" r:id="rId8"/>
    <p:sldMasterId id="2147483690" r:id="rId9"/>
    <p:sldMasterId id="2147483691" r:id="rId10"/>
    <p:sldMasterId id="2147483692" r:id="rId11"/>
    <p:sldMasterId id="2147483693" r:id="rId12"/>
    <p:sldMasterId id="2147483694" r:id="rId13"/>
    <p:sldMasterId id="2147483695" r:id="rId14"/>
    <p:sldMasterId id="2147483696" r:id="rId15"/>
    <p:sldMasterId id="2147483697" r:id="rId16"/>
    <p:sldMasterId id="2147483698" r:id="rId17"/>
    <p:sldMasterId id="2147483699" r:id="rId18"/>
    <p:sldMasterId id="2147483700" r:id="rId19"/>
    <p:sldMasterId id="2147483701" r:id="rId20"/>
    <p:sldMasterId id="2147483702" r:id="rId21"/>
    <p:sldMasterId id="2147483703" r:id="rId22"/>
  </p:sldMasterIdLst>
  <p:notesMasterIdLst>
    <p:notesMasterId r:id="rId43"/>
  </p:notesMasterIdLst>
  <p:handoutMasterIdLst>
    <p:handoutMasterId r:id="rId44"/>
  </p:handoutMasterIdLst>
  <p:sldIdLst>
    <p:sldId id="256" r:id="rId23"/>
    <p:sldId id="258" r:id="rId24"/>
    <p:sldId id="259" r:id="rId25"/>
    <p:sldId id="260" r:id="rId26"/>
    <p:sldId id="261" r:id="rId27"/>
    <p:sldId id="262" r:id="rId28"/>
    <p:sldId id="263" r:id="rId29"/>
    <p:sldId id="266" r:id="rId30"/>
    <p:sldId id="264" r:id="rId31"/>
    <p:sldId id="265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6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462"/>
  </p:normalViewPr>
  <p:slideViewPr>
    <p:cSldViewPr snapToGrid="0" snapToObjects="1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39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slide" Target="slides/slide17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slide" Target="slides/slide2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7.xml"/><Relationship Id="rId41" Type="http://schemas.openxmlformats.org/officeDocument/2006/relationships/slide" Target="slides/slide1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font" Target="fonts/font1.fntdata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96A18D-8D90-894E-B532-DCA2CD7E9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30C8D-FB3A-5B4E-993D-EBD1B8D1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8723C-FB08-2F4A-8B9E-C9ECC4CDDDE1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8C4ED-BE32-9B4E-90D7-9A281E3493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522FE-6ACC-9840-8D82-2405E08587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D9D3D-E307-6F41-B2BB-BF54F02A4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444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1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 Analytics and Visualization">
  <p:cSld name="Data Analytics and Visualization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1900" tIns="45700" rIns="18287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731500" bIns="45700" anchor="ctr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4322618" y="5361558"/>
            <a:ext cx="581891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457200" marR="0" lvl="1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Analytics and Visualization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7871" y="1634837"/>
            <a:ext cx="2985201" cy="222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645900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ith Caption">
  <p:cSld name="Photo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2"/>
          </p:nvPr>
        </p:nvSpPr>
        <p:spPr>
          <a:xfrm>
            <a:off x="-1" y="1569768"/>
            <a:ext cx="3168204" cy="483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63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>
            <a:spLocks noGrp="1"/>
          </p:cNvSpPr>
          <p:nvPr>
            <p:ph type="pic" idx="4"/>
          </p:nvPr>
        </p:nvSpPr>
        <p:spPr>
          <a:xfrm>
            <a:off x="3296567" y="1518252"/>
            <a:ext cx="8595360" cy="4837176"/>
          </a:xfrm>
          <a:prstGeom prst="rect">
            <a:avLst/>
          </a:prstGeom>
          <a:solidFill>
            <a:srgbClr val="9AA5B1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83" name="Google Shape;83;p16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" name="Google Shape;84;p16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 Attention Slide">
  <p:cSld name="Call Attention Slid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60218" y="2016689"/>
            <a:ext cx="11831782" cy="4467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0" rIns="274300" bIns="4572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2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or Demonstration">
  <p:cSld name="Instructor Demonstra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2"/>
          </p:nvPr>
        </p:nvSpPr>
        <p:spPr>
          <a:xfrm>
            <a:off x="-2" y="5711687"/>
            <a:ext cx="12192002" cy="750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280150" bIns="45700" anchor="t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">
  <p:cSld name="Activit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ctrTitle"/>
          </p:nvPr>
        </p:nvSpPr>
        <p:spPr>
          <a:xfrm>
            <a:off x="0" y="1440873"/>
            <a:ext cx="12162775" cy="360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66150" tIns="45700" rIns="274300" bIns="2743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subTitle" idx="1"/>
          </p:nvPr>
        </p:nvSpPr>
        <p:spPr>
          <a:xfrm>
            <a:off x="-2" y="5624945"/>
            <a:ext cx="12192000" cy="82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737350" bIns="45700" anchor="t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2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/>
          <p:nvPr/>
        </p:nvSpPr>
        <p:spPr>
          <a:xfrm>
            <a:off x="4488873" y="5347946"/>
            <a:ext cx="591589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200400" marR="0" lvl="7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Suggested Time: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with Instructions ">
  <p:cSld name="Activity with Instructions 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2" name="Google Shape;11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39499" y="5718684"/>
            <a:ext cx="658092" cy="7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4"/>
          <p:cNvSpPr txBox="1">
            <a:spLocks noGrp="1"/>
          </p:cNvSpPr>
          <p:nvPr>
            <p:ph type="body" idx="2"/>
          </p:nvPr>
        </p:nvSpPr>
        <p:spPr>
          <a:xfrm>
            <a:off x="0" y="1863494"/>
            <a:ext cx="12192000" cy="45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87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llenge">
  <p:cSld name="Challeng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>
            <a:spLocks noGrp="1"/>
          </p:cNvSpPr>
          <p:nvPr>
            <p:ph type="ctrTitle"/>
          </p:nvPr>
        </p:nvSpPr>
        <p:spPr>
          <a:xfrm>
            <a:off x="0" y="1440873"/>
            <a:ext cx="12162775" cy="360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23350" tIns="45700" rIns="274300" bIns="2743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1"/>
          </p:nvPr>
        </p:nvSpPr>
        <p:spPr>
          <a:xfrm>
            <a:off x="-1" y="5624945"/>
            <a:ext cx="12162774" cy="82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737350" bIns="45700" anchor="t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body" idx="2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6"/>
          <p:cNvSpPr txBox="1"/>
          <p:nvPr/>
        </p:nvSpPr>
        <p:spPr>
          <a:xfrm>
            <a:off x="4488873" y="5347946"/>
            <a:ext cx="591589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200400" marR="0" lvl="7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Suggested Time: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llenge with Instructions">
  <p:cSld name="Challenge with Instructio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body" idx="1"/>
          </p:nvPr>
        </p:nvSpPr>
        <p:spPr>
          <a:xfrm>
            <a:off x="0" y="1863494"/>
            <a:ext cx="12192000" cy="45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body" idx="2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1" name="Google Shape;13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96004" y="5237017"/>
            <a:ext cx="838279" cy="146317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87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mework">
  <p:cSld name="Homewor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>
            <a:spLocks noGrp="1"/>
          </p:cNvSpPr>
          <p:nvPr>
            <p:ph type="ctrTitle"/>
          </p:nvPr>
        </p:nvSpPr>
        <p:spPr>
          <a:xfrm>
            <a:off x="0" y="1440873"/>
            <a:ext cx="12162775" cy="360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23350" tIns="45700" rIns="274300" bIns="2743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subTitle" idx="1"/>
          </p:nvPr>
        </p:nvSpPr>
        <p:spPr>
          <a:xfrm>
            <a:off x="-1" y="5624945"/>
            <a:ext cx="12162774" cy="82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737350" bIns="45700" anchor="t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body" idx="2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30"/>
          <p:cNvSpPr txBox="1"/>
          <p:nvPr/>
        </p:nvSpPr>
        <p:spPr>
          <a:xfrm>
            <a:off x="4488873" y="5347946"/>
            <a:ext cx="591589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200400" marR="0" lvl="7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Due Date: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mework Instructions">
  <p:cSld name="Homework Instruction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8" name="Google Shape;14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49744" y="5807347"/>
            <a:ext cx="623602" cy="704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2"/>
          <p:cNvSpPr txBox="1">
            <a:spLocks noGrp="1"/>
          </p:cNvSpPr>
          <p:nvPr>
            <p:ph type="body" idx="2"/>
          </p:nvPr>
        </p:nvSpPr>
        <p:spPr>
          <a:xfrm>
            <a:off x="0" y="1863494"/>
            <a:ext cx="12192000" cy="45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87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4 (Green) 1 Line Subhead">
  <p:cSld name="Numbered 1–4 (Green) 1 Line Subhead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34"/>
          <p:cNvSpPr txBox="1">
            <a:spLocks noGrp="1"/>
          </p:cNvSpPr>
          <p:nvPr>
            <p:ph type="subTitle" idx="2"/>
          </p:nvPr>
        </p:nvSpPr>
        <p:spPr>
          <a:xfrm>
            <a:off x="0" y="894825"/>
            <a:ext cx="12192000" cy="61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60" name="Google Shape;160;p34"/>
          <p:cNvGrpSpPr/>
          <p:nvPr/>
        </p:nvGrpSpPr>
        <p:grpSpPr>
          <a:xfrm>
            <a:off x="498636" y="1778000"/>
            <a:ext cx="11286964" cy="951557"/>
            <a:chOff x="498636" y="1727200"/>
            <a:chExt cx="11286964" cy="951557"/>
          </a:xfrm>
        </p:grpSpPr>
        <p:sp>
          <p:nvSpPr>
            <p:cNvPr id="161" name="Google Shape;161;p34"/>
            <p:cNvSpPr/>
            <p:nvPr/>
          </p:nvSpPr>
          <p:spPr>
            <a:xfrm>
              <a:off x="1854200" y="1771003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2" name="Google Shape;162;p34"/>
            <p:cNvGrpSpPr/>
            <p:nvPr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163" name="Google Shape;163;p34"/>
              <p:cNvSpPr/>
              <p:nvPr/>
            </p:nvSpPr>
            <p:spPr>
              <a:xfrm>
                <a:off x="366636" y="1829879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34"/>
              <p:cNvSpPr/>
              <p:nvPr/>
            </p:nvSpPr>
            <p:spPr>
              <a:xfrm rot="5400000">
                <a:off x="905457" y="2052099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65" name="Google Shape;165;p3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1524" y="172720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" name="Google Shape;166;p34"/>
          <p:cNvGrpSpPr/>
          <p:nvPr/>
        </p:nvGrpSpPr>
        <p:grpSpPr>
          <a:xfrm>
            <a:off x="498636" y="2894720"/>
            <a:ext cx="11286964" cy="951557"/>
            <a:chOff x="498636" y="2843920"/>
            <a:chExt cx="11286964" cy="951557"/>
          </a:xfrm>
        </p:grpSpPr>
        <p:sp>
          <p:nvSpPr>
            <p:cNvPr id="167" name="Google Shape;167;p34"/>
            <p:cNvSpPr/>
            <p:nvPr/>
          </p:nvSpPr>
          <p:spPr>
            <a:xfrm>
              <a:off x="1854200" y="2885898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" name="Google Shape;168;p34"/>
            <p:cNvGrpSpPr/>
            <p:nvPr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169" name="Google Shape;169;p34"/>
              <p:cNvSpPr/>
              <p:nvPr/>
            </p:nvSpPr>
            <p:spPr>
              <a:xfrm>
                <a:off x="366636" y="2767143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34"/>
              <p:cNvSpPr/>
              <p:nvPr/>
            </p:nvSpPr>
            <p:spPr>
              <a:xfrm rot="5400000">
                <a:off x="905457" y="2989363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71" name="Google Shape;171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0229" y="284392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" name="Google Shape;172;p34"/>
          <p:cNvGrpSpPr/>
          <p:nvPr/>
        </p:nvGrpSpPr>
        <p:grpSpPr>
          <a:xfrm>
            <a:off x="498636" y="4004066"/>
            <a:ext cx="11286964" cy="951557"/>
            <a:chOff x="498636" y="3953266"/>
            <a:chExt cx="11286964" cy="951557"/>
          </a:xfrm>
        </p:grpSpPr>
        <p:sp>
          <p:nvSpPr>
            <p:cNvPr id="173" name="Google Shape;173;p34"/>
            <p:cNvSpPr/>
            <p:nvPr/>
          </p:nvSpPr>
          <p:spPr>
            <a:xfrm>
              <a:off x="1854200" y="3996971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4" name="Google Shape;174;p34"/>
            <p:cNvGrpSpPr/>
            <p:nvPr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175" name="Google Shape;175;p34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34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77" name="Google Shape;177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2827" y="3953266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34"/>
          <p:cNvGrpSpPr/>
          <p:nvPr/>
        </p:nvGrpSpPr>
        <p:grpSpPr>
          <a:xfrm>
            <a:off x="498636" y="5113218"/>
            <a:ext cx="11286964" cy="951557"/>
            <a:chOff x="498636" y="5062418"/>
            <a:chExt cx="11286964" cy="951557"/>
          </a:xfrm>
        </p:grpSpPr>
        <p:sp>
          <p:nvSpPr>
            <p:cNvPr id="179" name="Google Shape;179;p34"/>
            <p:cNvSpPr/>
            <p:nvPr/>
          </p:nvSpPr>
          <p:spPr>
            <a:xfrm>
              <a:off x="1854200" y="5103125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0" name="Google Shape;180;p34"/>
            <p:cNvGrpSpPr/>
            <p:nvPr/>
          </p:nvGrpSpPr>
          <p:grpSpPr>
            <a:xfrm>
              <a:off x="498636" y="5103125"/>
              <a:ext cx="1174364" cy="892895"/>
              <a:chOff x="353936" y="3693021"/>
              <a:chExt cx="1030664" cy="783637"/>
            </a:xfrm>
          </p:grpSpPr>
          <p:sp>
            <p:nvSpPr>
              <p:cNvPr id="181" name="Google Shape;181;p34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34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83" name="Google Shape;183;p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0375" y="5062418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p34"/>
          <p:cNvSpPr txBox="1">
            <a:spLocks noGrp="1"/>
          </p:cNvSpPr>
          <p:nvPr>
            <p:ph type="body" idx="3"/>
          </p:nvPr>
        </p:nvSpPr>
        <p:spPr>
          <a:xfrm>
            <a:off x="0" y="1834502"/>
            <a:ext cx="12192000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body" idx="4"/>
          </p:nvPr>
        </p:nvSpPr>
        <p:spPr>
          <a:xfrm>
            <a:off x="-2" y="2951283"/>
            <a:ext cx="12192002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body" idx="5"/>
          </p:nvPr>
        </p:nvSpPr>
        <p:spPr>
          <a:xfrm>
            <a:off x="0" y="4045514"/>
            <a:ext cx="12191998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body" idx="6"/>
          </p:nvPr>
        </p:nvSpPr>
        <p:spPr>
          <a:xfrm>
            <a:off x="-2" y="5151796"/>
            <a:ext cx="12192002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b Development">
  <p:cSld name="Web Developm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1900" tIns="45700" rIns="18287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731500" bIns="45700" anchor="ctr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/>
          <p:nvPr/>
        </p:nvSpPr>
        <p:spPr>
          <a:xfrm>
            <a:off x="6539346" y="5361558"/>
            <a:ext cx="36021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457200" marR="0" lvl="1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Development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145" y="1648188"/>
            <a:ext cx="3092310" cy="230014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645900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4 (Green) 2 Line Subhead">
  <p:cSld name="Numbered 1–4 (Green) 2 Line Subhead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subTitle" idx="2"/>
          </p:nvPr>
        </p:nvSpPr>
        <p:spPr>
          <a:xfrm>
            <a:off x="0" y="894824"/>
            <a:ext cx="12192000" cy="95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93" name="Google Shape;193;p35"/>
          <p:cNvGrpSpPr/>
          <p:nvPr/>
        </p:nvGrpSpPr>
        <p:grpSpPr>
          <a:xfrm>
            <a:off x="498636" y="1930400"/>
            <a:ext cx="11286964" cy="951557"/>
            <a:chOff x="498636" y="1727200"/>
            <a:chExt cx="11286964" cy="951557"/>
          </a:xfrm>
        </p:grpSpPr>
        <p:sp>
          <p:nvSpPr>
            <p:cNvPr id="194" name="Google Shape;194;p35"/>
            <p:cNvSpPr/>
            <p:nvPr/>
          </p:nvSpPr>
          <p:spPr>
            <a:xfrm>
              <a:off x="1854200" y="1771003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5" name="Google Shape;195;p35"/>
            <p:cNvGrpSpPr/>
            <p:nvPr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196" name="Google Shape;196;p35"/>
              <p:cNvSpPr/>
              <p:nvPr/>
            </p:nvSpPr>
            <p:spPr>
              <a:xfrm>
                <a:off x="366636" y="1829879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35"/>
              <p:cNvSpPr/>
              <p:nvPr/>
            </p:nvSpPr>
            <p:spPr>
              <a:xfrm rot="5400000">
                <a:off x="905457" y="2052099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98" name="Google Shape;198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1524" y="172720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" name="Google Shape;199;p35"/>
          <p:cNvGrpSpPr/>
          <p:nvPr/>
        </p:nvGrpSpPr>
        <p:grpSpPr>
          <a:xfrm>
            <a:off x="498636" y="3047120"/>
            <a:ext cx="11286964" cy="951557"/>
            <a:chOff x="498636" y="2843920"/>
            <a:chExt cx="11286964" cy="951557"/>
          </a:xfrm>
        </p:grpSpPr>
        <p:sp>
          <p:nvSpPr>
            <p:cNvPr id="200" name="Google Shape;200;p35"/>
            <p:cNvSpPr/>
            <p:nvPr/>
          </p:nvSpPr>
          <p:spPr>
            <a:xfrm>
              <a:off x="1854200" y="2885898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1" name="Google Shape;201;p35"/>
            <p:cNvGrpSpPr/>
            <p:nvPr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202" name="Google Shape;202;p35"/>
              <p:cNvSpPr/>
              <p:nvPr/>
            </p:nvSpPr>
            <p:spPr>
              <a:xfrm>
                <a:off x="366636" y="2767143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35"/>
              <p:cNvSpPr/>
              <p:nvPr/>
            </p:nvSpPr>
            <p:spPr>
              <a:xfrm rot="5400000">
                <a:off x="905457" y="2989363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04" name="Google Shape;204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0229" y="284392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35"/>
          <p:cNvGrpSpPr/>
          <p:nvPr/>
        </p:nvGrpSpPr>
        <p:grpSpPr>
          <a:xfrm>
            <a:off x="498636" y="4156466"/>
            <a:ext cx="11286964" cy="951557"/>
            <a:chOff x="498636" y="3953266"/>
            <a:chExt cx="11286964" cy="951557"/>
          </a:xfrm>
        </p:grpSpPr>
        <p:sp>
          <p:nvSpPr>
            <p:cNvPr id="206" name="Google Shape;206;p35"/>
            <p:cNvSpPr/>
            <p:nvPr/>
          </p:nvSpPr>
          <p:spPr>
            <a:xfrm>
              <a:off x="1854200" y="3996971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7" name="Google Shape;207;p35"/>
            <p:cNvGrpSpPr/>
            <p:nvPr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208" name="Google Shape;208;p35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35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10" name="Google Shape;210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2827" y="3953266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" name="Google Shape;211;p35"/>
          <p:cNvGrpSpPr/>
          <p:nvPr/>
        </p:nvGrpSpPr>
        <p:grpSpPr>
          <a:xfrm>
            <a:off x="498636" y="5265618"/>
            <a:ext cx="11286964" cy="951557"/>
            <a:chOff x="498636" y="5062418"/>
            <a:chExt cx="11286964" cy="951557"/>
          </a:xfrm>
        </p:grpSpPr>
        <p:sp>
          <p:nvSpPr>
            <p:cNvPr id="212" name="Google Shape;212;p35"/>
            <p:cNvSpPr/>
            <p:nvPr/>
          </p:nvSpPr>
          <p:spPr>
            <a:xfrm>
              <a:off x="1854200" y="5103125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" name="Google Shape;213;p35"/>
            <p:cNvGrpSpPr/>
            <p:nvPr/>
          </p:nvGrpSpPr>
          <p:grpSpPr>
            <a:xfrm>
              <a:off x="498636" y="5103125"/>
              <a:ext cx="1174364" cy="892895"/>
              <a:chOff x="353936" y="3693021"/>
              <a:chExt cx="1030664" cy="783637"/>
            </a:xfrm>
          </p:grpSpPr>
          <p:sp>
            <p:nvSpPr>
              <p:cNvPr id="214" name="Google Shape;214;p35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35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16" name="Google Shape;216;p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0375" y="5062418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" name="Google Shape;217;p35"/>
          <p:cNvSpPr txBox="1">
            <a:spLocks noGrp="1"/>
          </p:cNvSpPr>
          <p:nvPr>
            <p:ph type="body" idx="3"/>
          </p:nvPr>
        </p:nvSpPr>
        <p:spPr>
          <a:xfrm>
            <a:off x="8081" y="1974203"/>
            <a:ext cx="12192000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4"/>
          </p:nvPr>
        </p:nvSpPr>
        <p:spPr>
          <a:xfrm>
            <a:off x="-3400" y="3087261"/>
            <a:ext cx="12192000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Google Shape;219;p35"/>
          <p:cNvSpPr txBox="1">
            <a:spLocks noGrp="1"/>
          </p:cNvSpPr>
          <p:nvPr>
            <p:ph type="body" idx="5"/>
          </p:nvPr>
        </p:nvSpPr>
        <p:spPr>
          <a:xfrm>
            <a:off x="-3400" y="4196607"/>
            <a:ext cx="12204145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body" idx="6"/>
          </p:nvPr>
        </p:nvSpPr>
        <p:spPr>
          <a:xfrm>
            <a:off x="-3400" y="5317135"/>
            <a:ext cx="12227149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5 (Green) 1 Line Subhead">
  <p:cSld name="Numbered 1–5 (Green) 1 Line Subhead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37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37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8" name="Google Shape;228;p37"/>
          <p:cNvSpPr txBox="1">
            <a:spLocks noGrp="1"/>
          </p:cNvSpPr>
          <p:nvPr>
            <p:ph type="subTitle" idx="2"/>
          </p:nvPr>
        </p:nvSpPr>
        <p:spPr>
          <a:xfrm>
            <a:off x="0" y="894825"/>
            <a:ext cx="12192000" cy="61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29" name="Google Shape;229;p37"/>
          <p:cNvGrpSpPr/>
          <p:nvPr/>
        </p:nvGrpSpPr>
        <p:grpSpPr>
          <a:xfrm>
            <a:off x="366636" y="1651736"/>
            <a:ext cx="11508014" cy="835121"/>
            <a:chOff x="366636" y="1651736"/>
            <a:chExt cx="11508014" cy="835121"/>
          </a:xfrm>
        </p:grpSpPr>
        <p:grpSp>
          <p:nvGrpSpPr>
            <p:cNvPr id="230" name="Google Shape;230;p37"/>
            <p:cNvGrpSpPr/>
            <p:nvPr/>
          </p:nvGrpSpPr>
          <p:grpSpPr>
            <a:xfrm>
              <a:off x="366636" y="1690179"/>
              <a:ext cx="11508014" cy="783637"/>
              <a:chOff x="366636" y="1829879"/>
              <a:chExt cx="11508014" cy="783637"/>
            </a:xfrm>
          </p:grpSpPr>
          <p:sp>
            <p:nvSpPr>
              <p:cNvPr id="231" name="Google Shape;231;p37"/>
              <p:cNvSpPr/>
              <p:nvPr/>
            </p:nvSpPr>
            <p:spPr>
              <a:xfrm>
                <a:off x="1689100" y="1829879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2" name="Google Shape;232;p37"/>
              <p:cNvGrpSpPr/>
              <p:nvPr/>
            </p:nvGrpSpPr>
            <p:grpSpPr>
              <a:xfrm>
                <a:off x="366636" y="1829879"/>
                <a:ext cx="1030664" cy="783637"/>
                <a:chOff x="366636" y="1829879"/>
                <a:chExt cx="1030664" cy="783637"/>
              </a:xfrm>
            </p:grpSpPr>
            <p:sp>
              <p:nvSpPr>
                <p:cNvPr id="233" name="Google Shape;233;p37"/>
                <p:cNvSpPr/>
                <p:nvPr/>
              </p:nvSpPr>
              <p:spPr>
                <a:xfrm>
                  <a:off x="366636" y="1829879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234;p37"/>
                <p:cNvSpPr/>
                <p:nvPr/>
              </p:nvSpPr>
              <p:spPr>
                <a:xfrm rot="5400000">
                  <a:off x="905457" y="2052099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35" name="Google Shape;235;p3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0816" y="1651736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" name="Google Shape;236;p37"/>
          <p:cNvGrpSpPr/>
          <p:nvPr/>
        </p:nvGrpSpPr>
        <p:grpSpPr>
          <a:xfrm>
            <a:off x="366636" y="2590602"/>
            <a:ext cx="11508014" cy="835121"/>
            <a:chOff x="366636" y="2590602"/>
            <a:chExt cx="11508014" cy="835121"/>
          </a:xfrm>
        </p:grpSpPr>
        <p:grpSp>
          <p:nvGrpSpPr>
            <p:cNvPr id="237" name="Google Shape;237;p37"/>
            <p:cNvGrpSpPr/>
            <p:nvPr/>
          </p:nvGrpSpPr>
          <p:grpSpPr>
            <a:xfrm>
              <a:off x="366636" y="2627443"/>
              <a:ext cx="11508014" cy="783637"/>
              <a:chOff x="366636" y="2767143"/>
              <a:chExt cx="11508014" cy="783637"/>
            </a:xfrm>
          </p:grpSpPr>
          <p:sp>
            <p:nvSpPr>
              <p:cNvPr id="238" name="Google Shape;238;p37"/>
              <p:cNvSpPr/>
              <p:nvPr/>
            </p:nvSpPr>
            <p:spPr>
              <a:xfrm>
                <a:off x="1689100" y="2767143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9" name="Google Shape;239;p37"/>
              <p:cNvGrpSpPr/>
              <p:nvPr/>
            </p:nvGrpSpPr>
            <p:grpSpPr>
              <a:xfrm>
                <a:off x="366636" y="2767143"/>
                <a:ext cx="1030664" cy="783637"/>
                <a:chOff x="366636" y="2767143"/>
                <a:chExt cx="1030664" cy="783637"/>
              </a:xfrm>
            </p:grpSpPr>
            <p:sp>
              <p:nvSpPr>
                <p:cNvPr id="240" name="Google Shape;240;p37"/>
                <p:cNvSpPr/>
                <p:nvPr/>
              </p:nvSpPr>
              <p:spPr>
                <a:xfrm>
                  <a:off x="366636" y="2767143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AFCA5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37"/>
                <p:cNvSpPr/>
                <p:nvPr/>
              </p:nvSpPr>
              <p:spPr>
                <a:xfrm rot="5400000">
                  <a:off x="905457" y="2989363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AFCA5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42" name="Google Shape;242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1916" y="2590602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" name="Google Shape;243;p37"/>
          <p:cNvGrpSpPr/>
          <p:nvPr/>
        </p:nvGrpSpPr>
        <p:grpSpPr>
          <a:xfrm>
            <a:off x="366636" y="3530766"/>
            <a:ext cx="11508014" cy="835121"/>
            <a:chOff x="366636" y="3530766"/>
            <a:chExt cx="11508014" cy="835121"/>
          </a:xfrm>
        </p:grpSpPr>
        <p:grpSp>
          <p:nvGrpSpPr>
            <p:cNvPr id="244" name="Google Shape;244;p37"/>
            <p:cNvGrpSpPr/>
            <p:nvPr/>
          </p:nvGrpSpPr>
          <p:grpSpPr>
            <a:xfrm>
              <a:off x="366636" y="3569123"/>
              <a:ext cx="11508014" cy="783637"/>
              <a:chOff x="353936" y="3693021"/>
              <a:chExt cx="11508014" cy="783637"/>
            </a:xfrm>
          </p:grpSpPr>
          <p:sp>
            <p:nvSpPr>
              <p:cNvPr id="245" name="Google Shape;245;p37"/>
              <p:cNvSpPr/>
              <p:nvPr/>
            </p:nvSpPr>
            <p:spPr>
              <a:xfrm>
                <a:off x="1676400" y="3693021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6" name="Google Shape;246;p37"/>
              <p:cNvGrpSpPr/>
              <p:nvPr/>
            </p:nvGrpSpPr>
            <p:grpSpPr>
              <a:xfrm>
                <a:off x="353936" y="3693021"/>
                <a:ext cx="1030664" cy="783637"/>
                <a:chOff x="353936" y="3693021"/>
                <a:chExt cx="1030664" cy="783637"/>
              </a:xfrm>
            </p:grpSpPr>
            <p:sp>
              <p:nvSpPr>
                <p:cNvPr id="247" name="Google Shape;247;p37"/>
                <p:cNvSpPr/>
                <p:nvPr/>
              </p:nvSpPr>
              <p:spPr>
                <a:xfrm>
                  <a:off x="353936" y="3693021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CA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905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248;p37"/>
                <p:cNvSpPr/>
                <p:nvPr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3CA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905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49" name="Google Shape;249;p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4196" y="3530766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0" name="Google Shape;250;p37"/>
          <p:cNvGrpSpPr/>
          <p:nvPr/>
        </p:nvGrpSpPr>
        <p:grpSpPr>
          <a:xfrm>
            <a:off x="366636" y="4458060"/>
            <a:ext cx="11508014" cy="835121"/>
            <a:chOff x="366636" y="4458060"/>
            <a:chExt cx="11508014" cy="835121"/>
          </a:xfrm>
        </p:grpSpPr>
        <p:grpSp>
          <p:nvGrpSpPr>
            <p:cNvPr id="251" name="Google Shape;251;p37"/>
            <p:cNvGrpSpPr/>
            <p:nvPr/>
          </p:nvGrpSpPr>
          <p:grpSpPr>
            <a:xfrm>
              <a:off x="366636" y="4493786"/>
              <a:ext cx="11508014" cy="783637"/>
              <a:chOff x="353936" y="4604323"/>
              <a:chExt cx="11508014" cy="783637"/>
            </a:xfrm>
          </p:grpSpPr>
          <p:sp>
            <p:nvSpPr>
              <p:cNvPr id="252" name="Google Shape;252;p37"/>
              <p:cNvSpPr/>
              <p:nvPr/>
            </p:nvSpPr>
            <p:spPr>
              <a:xfrm>
                <a:off x="1676400" y="4604323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3" name="Google Shape;253;p37"/>
              <p:cNvGrpSpPr/>
              <p:nvPr/>
            </p:nvGrpSpPr>
            <p:grpSpPr>
              <a:xfrm>
                <a:off x="353936" y="4604323"/>
                <a:ext cx="1030664" cy="783637"/>
                <a:chOff x="353936" y="3693021"/>
                <a:chExt cx="1030664" cy="783637"/>
              </a:xfrm>
            </p:grpSpPr>
            <p:sp>
              <p:nvSpPr>
                <p:cNvPr id="254" name="Google Shape;254;p37"/>
                <p:cNvSpPr/>
                <p:nvPr/>
              </p:nvSpPr>
              <p:spPr>
                <a:xfrm>
                  <a:off x="353936" y="3693021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919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37"/>
                <p:cNvSpPr/>
                <p:nvPr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919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56" name="Google Shape;256;p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044" y="4458060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7" name="Google Shape;257;p37"/>
          <p:cNvGrpSpPr/>
          <p:nvPr/>
        </p:nvGrpSpPr>
        <p:grpSpPr>
          <a:xfrm>
            <a:off x="353936" y="5385354"/>
            <a:ext cx="11508014" cy="835121"/>
            <a:chOff x="353936" y="5385354"/>
            <a:chExt cx="11508014" cy="835121"/>
          </a:xfrm>
        </p:grpSpPr>
        <p:grpSp>
          <p:nvGrpSpPr>
            <p:cNvPr id="258" name="Google Shape;258;p37"/>
            <p:cNvGrpSpPr/>
            <p:nvPr/>
          </p:nvGrpSpPr>
          <p:grpSpPr>
            <a:xfrm>
              <a:off x="353936" y="5415241"/>
              <a:ext cx="11508014" cy="783637"/>
              <a:chOff x="353936" y="5529541"/>
              <a:chExt cx="11508014" cy="783637"/>
            </a:xfrm>
          </p:grpSpPr>
          <p:sp>
            <p:nvSpPr>
              <p:cNvPr id="259" name="Google Shape;259;p37"/>
              <p:cNvSpPr/>
              <p:nvPr/>
            </p:nvSpPr>
            <p:spPr>
              <a:xfrm>
                <a:off x="1676400" y="5529541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0" name="Google Shape;260;p37"/>
              <p:cNvGrpSpPr/>
              <p:nvPr/>
            </p:nvGrpSpPr>
            <p:grpSpPr>
              <a:xfrm>
                <a:off x="353936" y="5529541"/>
                <a:ext cx="1030664" cy="783637"/>
                <a:chOff x="353936" y="3693021"/>
                <a:chExt cx="1030664" cy="783637"/>
              </a:xfrm>
            </p:grpSpPr>
            <p:sp>
              <p:nvSpPr>
                <p:cNvPr id="261" name="Google Shape;261;p37"/>
                <p:cNvSpPr/>
                <p:nvPr/>
              </p:nvSpPr>
              <p:spPr>
                <a:xfrm>
                  <a:off x="353936" y="3693021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1294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37"/>
                <p:cNvSpPr/>
                <p:nvPr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21294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63" name="Google Shape;263;p3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99344" y="5385354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Google Shape;264;p37"/>
          <p:cNvSpPr txBox="1">
            <a:spLocks noGrp="1"/>
          </p:cNvSpPr>
          <p:nvPr>
            <p:ph type="body" idx="3"/>
          </p:nvPr>
        </p:nvSpPr>
        <p:spPr>
          <a:xfrm>
            <a:off x="0" y="1690180"/>
            <a:ext cx="12192000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5" name="Google Shape;265;p37"/>
          <p:cNvSpPr txBox="1">
            <a:spLocks noGrp="1"/>
          </p:cNvSpPr>
          <p:nvPr>
            <p:ph type="body" idx="4"/>
          </p:nvPr>
        </p:nvSpPr>
        <p:spPr>
          <a:xfrm>
            <a:off x="-2" y="2630343"/>
            <a:ext cx="12192000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body" idx="5"/>
          </p:nvPr>
        </p:nvSpPr>
        <p:spPr>
          <a:xfrm>
            <a:off x="-2" y="3572813"/>
            <a:ext cx="12192000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body" idx="6"/>
          </p:nvPr>
        </p:nvSpPr>
        <p:spPr>
          <a:xfrm>
            <a:off x="-2" y="4499066"/>
            <a:ext cx="12192000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8" name="Google Shape;268;p37"/>
          <p:cNvSpPr txBox="1">
            <a:spLocks noGrp="1"/>
          </p:cNvSpPr>
          <p:nvPr>
            <p:ph type="body" idx="7"/>
          </p:nvPr>
        </p:nvSpPr>
        <p:spPr>
          <a:xfrm>
            <a:off x="-2" y="5401112"/>
            <a:ext cx="12192000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5 (Green) 2 Line Subhead">
  <p:cSld name="Numbered 1–5 (Green) 2 Line Subhead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38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2" name="Google Shape;272;p38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3" name="Google Shape;273;p38"/>
          <p:cNvSpPr txBox="1">
            <a:spLocks noGrp="1"/>
          </p:cNvSpPr>
          <p:nvPr>
            <p:ph type="subTitle" idx="2"/>
          </p:nvPr>
        </p:nvSpPr>
        <p:spPr>
          <a:xfrm>
            <a:off x="0" y="894825"/>
            <a:ext cx="12192000" cy="98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74" name="Google Shape;274;p38"/>
          <p:cNvGrpSpPr/>
          <p:nvPr/>
        </p:nvGrpSpPr>
        <p:grpSpPr>
          <a:xfrm>
            <a:off x="366636" y="1943836"/>
            <a:ext cx="11508014" cy="835121"/>
            <a:chOff x="366636" y="1651736"/>
            <a:chExt cx="11508014" cy="835121"/>
          </a:xfrm>
        </p:grpSpPr>
        <p:grpSp>
          <p:nvGrpSpPr>
            <p:cNvPr id="275" name="Google Shape;275;p38"/>
            <p:cNvGrpSpPr/>
            <p:nvPr/>
          </p:nvGrpSpPr>
          <p:grpSpPr>
            <a:xfrm>
              <a:off x="366636" y="1690179"/>
              <a:ext cx="11508014" cy="783637"/>
              <a:chOff x="366636" y="1829879"/>
              <a:chExt cx="11508014" cy="783637"/>
            </a:xfrm>
          </p:grpSpPr>
          <p:sp>
            <p:nvSpPr>
              <p:cNvPr id="276" name="Google Shape;276;p38"/>
              <p:cNvSpPr/>
              <p:nvPr/>
            </p:nvSpPr>
            <p:spPr>
              <a:xfrm>
                <a:off x="1689100" y="1829879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7" name="Google Shape;277;p38"/>
              <p:cNvGrpSpPr/>
              <p:nvPr/>
            </p:nvGrpSpPr>
            <p:grpSpPr>
              <a:xfrm>
                <a:off x="366636" y="1829879"/>
                <a:ext cx="1030664" cy="783637"/>
                <a:chOff x="366636" y="1829879"/>
                <a:chExt cx="1030664" cy="783637"/>
              </a:xfrm>
            </p:grpSpPr>
            <p:sp>
              <p:nvSpPr>
                <p:cNvPr id="278" name="Google Shape;278;p38"/>
                <p:cNvSpPr/>
                <p:nvPr/>
              </p:nvSpPr>
              <p:spPr>
                <a:xfrm>
                  <a:off x="366636" y="1829879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38"/>
                <p:cNvSpPr/>
                <p:nvPr/>
              </p:nvSpPr>
              <p:spPr>
                <a:xfrm rot="5400000">
                  <a:off x="905457" y="2052099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80" name="Google Shape;280;p3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0816" y="1651736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38"/>
          <p:cNvGrpSpPr/>
          <p:nvPr/>
        </p:nvGrpSpPr>
        <p:grpSpPr>
          <a:xfrm>
            <a:off x="366636" y="2844602"/>
            <a:ext cx="11508014" cy="835121"/>
            <a:chOff x="366636" y="2590602"/>
            <a:chExt cx="11508014" cy="835121"/>
          </a:xfrm>
        </p:grpSpPr>
        <p:grpSp>
          <p:nvGrpSpPr>
            <p:cNvPr id="282" name="Google Shape;282;p38"/>
            <p:cNvGrpSpPr/>
            <p:nvPr/>
          </p:nvGrpSpPr>
          <p:grpSpPr>
            <a:xfrm>
              <a:off x="366636" y="2627443"/>
              <a:ext cx="11508014" cy="783637"/>
              <a:chOff x="366636" y="2767143"/>
              <a:chExt cx="11508014" cy="783637"/>
            </a:xfrm>
          </p:grpSpPr>
          <p:sp>
            <p:nvSpPr>
              <p:cNvPr id="283" name="Google Shape;283;p38"/>
              <p:cNvSpPr/>
              <p:nvPr/>
            </p:nvSpPr>
            <p:spPr>
              <a:xfrm>
                <a:off x="1689100" y="2767143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4" name="Google Shape;284;p38"/>
              <p:cNvGrpSpPr/>
              <p:nvPr/>
            </p:nvGrpSpPr>
            <p:grpSpPr>
              <a:xfrm>
                <a:off x="366636" y="2767143"/>
                <a:ext cx="1030664" cy="783637"/>
                <a:chOff x="366636" y="2767143"/>
                <a:chExt cx="1030664" cy="783637"/>
              </a:xfrm>
            </p:grpSpPr>
            <p:sp>
              <p:nvSpPr>
                <p:cNvPr id="285" name="Google Shape;285;p38"/>
                <p:cNvSpPr/>
                <p:nvPr/>
              </p:nvSpPr>
              <p:spPr>
                <a:xfrm>
                  <a:off x="366636" y="2767143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AFCA5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" name="Google Shape;286;p38"/>
                <p:cNvSpPr/>
                <p:nvPr/>
              </p:nvSpPr>
              <p:spPr>
                <a:xfrm rot="5400000">
                  <a:off x="905457" y="2989363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AFCA5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87" name="Google Shape;287;p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1916" y="2590602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" name="Google Shape;288;p38"/>
          <p:cNvGrpSpPr/>
          <p:nvPr/>
        </p:nvGrpSpPr>
        <p:grpSpPr>
          <a:xfrm>
            <a:off x="366636" y="3746666"/>
            <a:ext cx="11508014" cy="835121"/>
            <a:chOff x="366636" y="3530766"/>
            <a:chExt cx="11508014" cy="835121"/>
          </a:xfrm>
        </p:grpSpPr>
        <p:grpSp>
          <p:nvGrpSpPr>
            <p:cNvPr id="289" name="Google Shape;289;p38"/>
            <p:cNvGrpSpPr/>
            <p:nvPr/>
          </p:nvGrpSpPr>
          <p:grpSpPr>
            <a:xfrm>
              <a:off x="366636" y="3569123"/>
              <a:ext cx="11508014" cy="783637"/>
              <a:chOff x="353936" y="3693021"/>
              <a:chExt cx="11508014" cy="783637"/>
            </a:xfrm>
          </p:grpSpPr>
          <p:sp>
            <p:nvSpPr>
              <p:cNvPr id="290" name="Google Shape;290;p38"/>
              <p:cNvSpPr/>
              <p:nvPr/>
            </p:nvSpPr>
            <p:spPr>
              <a:xfrm>
                <a:off x="1676400" y="3693021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1" name="Google Shape;291;p38"/>
              <p:cNvGrpSpPr/>
              <p:nvPr/>
            </p:nvGrpSpPr>
            <p:grpSpPr>
              <a:xfrm>
                <a:off x="353936" y="3693021"/>
                <a:ext cx="1030664" cy="783637"/>
                <a:chOff x="353936" y="3693021"/>
                <a:chExt cx="1030664" cy="783637"/>
              </a:xfrm>
            </p:grpSpPr>
            <p:sp>
              <p:nvSpPr>
                <p:cNvPr id="292" name="Google Shape;292;p38"/>
                <p:cNvSpPr/>
                <p:nvPr/>
              </p:nvSpPr>
              <p:spPr>
                <a:xfrm>
                  <a:off x="353936" y="3693021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CA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905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Google Shape;293;p38"/>
                <p:cNvSpPr/>
                <p:nvPr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3CA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905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94" name="Google Shape;294;p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4196" y="3530766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38"/>
          <p:cNvGrpSpPr/>
          <p:nvPr/>
        </p:nvGrpSpPr>
        <p:grpSpPr>
          <a:xfrm>
            <a:off x="366636" y="4635860"/>
            <a:ext cx="11508014" cy="835121"/>
            <a:chOff x="366636" y="4458060"/>
            <a:chExt cx="11508014" cy="835121"/>
          </a:xfrm>
        </p:grpSpPr>
        <p:grpSp>
          <p:nvGrpSpPr>
            <p:cNvPr id="296" name="Google Shape;296;p38"/>
            <p:cNvGrpSpPr/>
            <p:nvPr/>
          </p:nvGrpSpPr>
          <p:grpSpPr>
            <a:xfrm>
              <a:off x="366636" y="4493786"/>
              <a:ext cx="11508014" cy="783637"/>
              <a:chOff x="353936" y="4604323"/>
              <a:chExt cx="11508014" cy="783637"/>
            </a:xfrm>
          </p:grpSpPr>
          <p:sp>
            <p:nvSpPr>
              <p:cNvPr id="297" name="Google Shape;297;p38"/>
              <p:cNvSpPr/>
              <p:nvPr/>
            </p:nvSpPr>
            <p:spPr>
              <a:xfrm>
                <a:off x="1676400" y="4604323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8" name="Google Shape;298;p38"/>
              <p:cNvGrpSpPr/>
              <p:nvPr/>
            </p:nvGrpSpPr>
            <p:grpSpPr>
              <a:xfrm>
                <a:off x="353936" y="4604323"/>
                <a:ext cx="1030664" cy="783637"/>
                <a:chOff x="353936" y="3693021"/>
                <a:chExt cx="1030664" cy="783637"/>
              </a:xfrm>
            </p:grpSpPr>
            <p:sp>
              <p:nvSpPr>
                <p:cNvPr id="299" name="Google Shape;299;p38"/>
                <p:cNvSpPr/>
                <p:nvPr/>
              </p:nvSpPr>
              <p:spPr>
                <a:xfrm>
                  <a:off x="353936" y="3693021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919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" name="Google Shape;300;p38"/>
                <p:cNvSpPr/>
                <p:nvPr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919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301" name="Google Shape;301;p3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044" y="4458060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" name="Google Shape;302;p38"/>
          <p:cNvGrpSpPr/>
          <p:nvPr/>
        </p:nvGrpSpPr>
        <p:grpSpPr>
          <a:xfrm>
            <a:off x="366636" y="5563154"/>
            <a:ext cx="11508014" cy="835121"/>
            <a:chOff x="353936" y="5385354"/>
            <a:chExt cx="11508014" cy="835121"/>
          </a:xfrm>
        </p:grpSpPr>
        <p:grpSp>
          <p:nvGrpSpPr>
            <p:cNvPr id="303" name="Google Shape;303;p38"/>
            <p:cNvGrpSpPr/>
            <p:nvPr/>
          </p:nvGrpSpPr>
          <p:grpSpPr>
            <a:xfrm>
              <a:off x="353936" y="5415241"/>
              <a:ext cx="11508014" cy="783637"/>
              <a:chOff x="353936" y="5529541"/>
              <a:chExt cx="11508014" cy="783637"/>
            </a:xfrm>
          </p:grpSpPr>
          <p:sp>
            <p:nvSpPr>
              <p:cNvPr id="304" name="Google Shape;304;p38"/>
              <p:cNvSpPr/>
              <p:nvPr/>
            </p:nvSpPr>
            <p:spPr>
              <a:xfrm>
                <a:off x="1676400" y="5529541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5" name="Google Shape;305;p38"/>
              <p:cNvGrpSpPr/>
              <p:nvPr/>
            </p:nvGrpSpPr>
            <p:grpSpPr>
              <a:xfrm>
                <a:off x="353936" y="5529541"/>
                <a:ext cx="1030664" cy="783637"/>
                <a:chOff x="353936" y="3693021"/>
                <a:chExt cx="1030664" cy="783637"/>
              </a:xfrm>
            </p:grpSpPr>
            <p:sp>
              <p:nvSpPr>
                <p:cNvPr id="306" name="Google Shape;306;p38"/>
                <p:cNvSpPr/>
                <p:nvPr/>
              </p:nvSpPr>
              <p:spPr>
                <a:xfrm>
                  <a:off x="353936" y="3693021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1294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307;p38"/>
                <p:cNvSpPr/>
                <p:nvPr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21294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308" name="Google Shape;308;p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99344" y="5385354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9" name="Google Shape;309;p38"/>
          <p:cNvSpPr txBox="1">
            <a:spLocks noGrp="1"/>
          </p:cNvSpPr>
          <p:nvPr>
            <p:ph type="body" idx="3"/>
          </p:nvPr>
        </p:nvSpPr>
        <p:spPr>
          <a:xfrm>
            <a:off x="0" y="1982279"/>
            <a:ext cx="12191998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0" name="Google Shape;310;p38"/>
          <p:cNvSpPr txBox="1">
            <a:spLocks noGrp="1"/>
          </p:cNvSpPr>
          <p:nvPr>
            <p:ph type="body" idx="4"/>
          </p:nvPr>
        </p:nvSpPr>
        <p:spPr>
          <a:xfrm>
            <a:off x="0" y="2886999"/>
            <a:ext cx="12166450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Google Shape;311;p38"/>
          <p:cNvSpPr txBox="1">
            <a:spLocks noGrp="1"/>
          </p:cNvSpPr>
          <p:nvPr>
            <p:ph type="body" idx="5"/>
          </p:nvPr>
        </p:nvSpPr>
        <p:spPr>
          <a:xfrm>
            <a:off x="0" y="3774220"/>
            <a:ext cx="12191847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Google Shape;312;p38"/>
          <p:cNvSpPr txBox="1">
            <a:spLocks noGrp="1"/>
          </p:cNvSpPr>
          <p:nvPr>
            <p:ph type="body" idx="6"/>
          </p:nvPr>
        </p:nvSpPr>
        <p:spPr>
          <a:xfrm>
            <a:off x="0" y="4677142"/>
            <a:ext cx="12191847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38"/>
          <p:cNvSpPr txBox="1">
            <a:spLocks noGrp="1"/>
          </p:cNvSpPr>
          <p:nvPr>
            <p:ph type="body" idx="7"/>
          </p:nvPr>
        </p:nvSpPr>
        <p:spPr>
          <a:xfrm>
            <a:off x="0" y="5593041"/>
            <a:ext cx="12199887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6 (Gray) 1 Line Subhead">
  <p:cSld name="Numbered 1–6 (Gray) 1 Line Subhead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subTitle" idx="2"/>
          </p:nvPr>
        </p:nvSpPr>
        <p:spPr>
          <a:xfrm>
            <a:off x="0" y="894825"/>
            <a:ext cx="12192000" cy="61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22" name="Google Shape;32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149" y="1546509"/>
            <a:ext cx="783637" cy="783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40"/>
          <p:cNvGrpSpPr/>
          <p:nvPr/>
        </p:nvGrpSpPr>
        <p:grpSpPr>
          <a:xfrm>
            <a:off x="468086" y="1558819"/>
            <a:ext cx="11368314" cy="783637"/>
            <a:chOff x="468086" y="1558819"/>
            <a:chExt cx="11368314" cy="783637"/>
          </a:xfrm>
        </p:grpSpPr>
        <p:sp>
          <p:nvSpPr>
            <p:cNvPr id="324" name="Google Shape;324;p40"/>
            <p:cNvSpPr/>
            <p:nvPr/>
          </p:nvSpPr>
          <p:spPr>
            <a:xfrm>
              <a:off x="1652500" y="1636788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5" name="Google Shape;325;p40"/>
            <p:cNvGrpSpPr/>
            <p:nvPr/>
          </p:nvGrpSpPr>
          <p:grpSpPr>
            <a:xfrm>
              <a:off x="468086" y="1636788"/>
              <a:ext cx="1030664" cy="637863"/>
              <a:chOff x="468086" y="1636788"/>
              <a:chExt cx="949325" cy="637863"/>
            </a:xfrm>
          </p:grpSpPr>
          <p:sp>
            <p:nvSpPr>
              <p:cNvPr id="326" name="Google Shape;326;p40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40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28" name="Google Shape;328;p4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12077" y="1558819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9" name="Google Shape;329;p40"/>
          <p:cNvSpPr txBox="1">
            <a:spLocks noGrp="1"/>
          </p:cNvSpPr>
          <p:nvPr>
            <p:ph type="body" idx="3"/>
          </p:nvPr>
        </p:nvSpPr>
        <p:spPr>
          <a:xfrm>
            <a:off x="0" y="1630875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30" name="Google Shape;330;p40"/>
          <p:cNvGrpSpPr/>
          <p:nvPr/>
        </p:nvGrpSpPr>
        <p:grpSpPr>
          <a:xfrm>
            <a:off x="468236" y="2344727"/>
            <a:ext cx="11368314" cy="783637"/>
            <a:chOff x="468236" y="2319327"/>
            <a:chExt cx="11368314" cy="783637"/>
          </a:xfrm>
        </p:grpSpPr>
        <p:sp>
          <p:nvSpPr>
            <p:cNvPr id="331" name="Google Shape;331;p40"/>
            <p:cNvSpPr/>
            <p:nvPr/>
          </p:nvSpPr>
          <p:spPr>
            <a:xfrm>
              <a:off x="1652650" y="2397296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2" name="Google Shape;332;p40"/>
            <p:cNvGrpSpPr/>
            <p:nvPr/>
          </p:nvGrpSpPr>
          <p:grpSpPr>
            <a:xfrm>
              <a:off x="468236" y="2397296"/>
              <a:ext cx="1030664" cy="637863"/>
              <a:chOff x="468086" y="1636788"/>
              <a:chExt cx="949325" cy="637863"/>
            </a:xfrm>
          </p:grpSpPr>
          <p:sp>
            <p:nvSpPr>
              <p:cNvPr id="333" name="Google Shape;333;p40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40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5" name="Google Shape;335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6027" y="2319327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6" name="Google Shape;336;p40"/>
          <p:cNvGrpSpPr/>
          <p:nvPr/>
        </p:nvGrpSpPr>
        <p:grpSpPr>
          <a:xfrm>
            <a:off x="468086" y="3157354"/>
            <a:ext cx="11368314" cy="783637"/>
            <a:chOff x="468086" y="3081154"/>
            <a:chExt cx="11368314" cy="783637"/>
          </a:xfrm>
        </p:grpSpPr>
        <p:sp>
          <p:nvSpPr>
            <p:cNvPr id="337" name="Google Shape;337;p40"/>
            <p:cNvSpPr/>
            <p:nvPr/>
          </p:nvSpPr>
          <p:spPr>
            <a:xfrm>
              <a:off x="1652500" y="3159123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8" name="Google Shape;338;p40"/>
            <p:cNvGrpSpPr/>
            <p:nvPr/>
          </p:nvGrpSpPr>
          <p:grpSpPr>
            <a:xfrm>
              <a:off x="468086" y="3159123"/>
              <a:ext cx="1030664" cy="637863"/>
              <a:chOff x="468086" y="1636788"/>
              <a:chExt cx="949325" cy="637863"/>
            </a:xfrm>
          </p:grpSpPr>
          <p:sp>
            <p:nvSpPr>
              <p:cNvPr id="339" name="Google Shape;339;p40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40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41" name="Google Shape;341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5877" y="3081154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2" name="Google Shape;342;p40"/>
          <p:cNvGrpSpPr/>
          <p:nvPr/>
        </p:nvGrpSpPr>
        <p:grpSpPr>
          <a:xfrm>
            <a:off x="468086" y="3982128"/>
            <a:ext cx="11368314" cy="783637"/>
            <a:chOff x="468086" y="3842428"/>
            <a:chExt cx="11368314" cy="783637"/>
          </a:xfrm>
        </p:grpSpPr>
        <p:sp>
          <p:nvSpPr>
            <p:cNvPr id="343" name="Google Shape;343;p40"/>
            <p:cNvSpPr/>
            <p:nvPr/>
          </p:nvSpPr>
          <p:spPr>
            <a:xfrm>
              <a:off x="1652500" y="3920397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4" name="Google Shape;344;p40"/>
            <p:cNvGrpSpPr/>
            <p:nvPr/>
          </p:nvGrpSpPr>
          <p:grpSpPr>
            <a:xfrm>
              <a:off x="468086" y="3920397"/>
              <a:ext cx="1030664" cy="637863"/>
              <a:chOff x="468086" y="1636788"/>
              <a:chExt cx="949325" cy="637863"/>
            </a:xfrm>
          </p:grpSpPr>
          <p:sp>
            <p:nvSpPr>
              <p:cNvPr id="345" name="Google Shape;345;p40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40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47" name="Google Shape;347;p4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3177" y="384242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8" name="Google Shape;348;p40"/>
          <p:cNvGrpSpPr/>
          <p:nvPr/>
        </p:nvGrpSpPr>
        <p:grpSpPr>
          <a:xfrm>
            <a:off x="468086" y="4795616"/>
            <a:ext cx="11368314" cy="783637"/>
            <a:chOff x="468086" y="4605116"/>
            <a:chExt cx="11368314" cy="783637"/>
          </a:xfrm>
        </p:grpSpPr>
        <p:sp>
          <p:nvSpPr>
            <p:cNvPr id="349" name="Google Shape;349;p40"/>
            <p:cNvSpPr/>
            <p:nvPr/>
          </p:nvSpPr>
          <p:spPr>
            <a:xfrm>
              <a:off x="1652500" y="4683085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0" name="Google Shape;350;p40"/>
            <p:cNvGrpSpPr/>
            <p:nvPr/>
          </p:nvGrpSpPr>
          <p:grpSpPr>
            <a:xfrm>
              <a:off x="468086" y="4683085"/>
              <a:ext cx="1030664" cy="637863"/>
              <a:chOff x="468086" y="1636788"/>
              <a:chExt cx="949325" cy="637863"/>
            </a:xfrm>
          </p:grpSpPr>
          <p:sp>
            <p:nvSpPr>
              <p:cNvPr id="351" name="Google Shape;351;p40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40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53" name="Google Shape;353;p4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5877" y="4605116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4" name="Google Shape;354;p40"/>
          <p:cNvGrpSpPr/>
          <p:nvPr/>
        </p:nvGrpSpPr>
        <p:grpSpPr>
          <a:xfrm>
            <a:off x="468086" y="5594990"/>
            <a:ext cx="11368314" cy="783637"/>
            <a:chOff x="468086" y="5366390"/>
            <a:chExt cx="11368314" cy="783637"/>
          </a:xfrm>
        </p:grpSpPr>
        <p:sp>
          <p:nvSpPr>
            <p:cNvPr id="355" name="Google Shape;355;p40"/>
            <p:cNvSpPr/>
            <p:nvPr/>
          </p:nvSpPr>
          <p:spPr>
            <a:xfrm>
              <a:off x="1652500" y="5444359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6" name="Google Shape;356;p40"/>
            <p:cNvGrpSpPr/>
            <p:nvPr/>
          </p:nvGrpSpPr>
          <p:grpSpPr>
            <a:xfrm>
              <a:off x="468086" y="5444359"/>
              <a:ext cx="1030664" cy="637863"/>
              <a:chOff x="468086" y="1636788"/>
              <a:chExt cx="949325" cy="637863"/>
            </a:xfrm>
          </p:grpSpPr>
          <p:sp>
            <p:nvSpPr>
              <p:cNvPr id="357" name="Google Shape;357;p40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40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59" name="Google Shape;359;p4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35877" y="5366390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0" name="Google Shape;360;p40"/>
          <p:cNvSpPr txBox="1">
            <a:spLocks noGrp="1"/>
          </p:cNvSpPr>
          <p:nvPr>
            <p:ph type="body" idx="4"/>
          </p:nvPr>
        </p:nvSpPr>
        <p:spPr>
          <a:xfrm>
            <a:off x="-2" y="2429584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1" name="Google Shape;361;p40"/>
          <p:cNvSpPr txBox="1">
            <a:spLocks noGrp="1"/>
          </p:cNvSpPr>
          <p:nvPr>
            <p:ph type="body" idx="5"/>
          </p:nvPr>
        </p:nvSpPr>
        <p:spPr>
          <a:xfrm>
            <a:off x="0" y="3252562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2" name="Google Shape;362;p40"/>
          <p:cNvSpPr txBox="1">
            <a:spLocks noGrp="1"/>
          </p:cNvSpPr>
          <p:nvPr>
            <p:ph type="body" idx="6"/>
          </p:nvPr>
        </p:nvSpPr>
        <p:spPr>
          <a:xfrm>
            <a:off x="-2" y="4076747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3" name="Google Shape;363;p40"/>
          <p:cNvSpPr txBox="1">
            <a:spLocks noGrp="1"/>
          </p:cNvSpPr>
          <p:nvPr>
            <p:ph type="body" idx="7"/>
          </p:nvPr>
        </p:nvSpPr>
        <p:spPr>
          <a:xfrm>
            <a:off x="0" y="4876970"/>
            <a:ext cx="12191998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4" name="Google Shape;364;p40"/>
          <p:cNvSpPr txBox="1">
            <a:spLocks noGrp="1"/>
          </p:cNvSpPr>
          <p:nvPr>
            <p:ph type="body" idx="8"/>
          </p:nvPr>
        </p:nvSpPr>
        <p:spPr>
          <a:xfrm>
            <a:off x="0" y="5680443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6 (Gray) 2 Line Subhead">
  <p:cSld name="Numbered 1–6 (Gray) 2 Line Subhead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7" name="Google Shape;367;p41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41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9" name="Google Shape;369;p41"/>
          <p:cNvSpPr txBox="1">
            <a:spLocks noGrp="1"/>
          </p:cNvSpPr>
          <p:nvPr>
            <p:ph type="subTitle" idx="2"/>
          </p:nvPr>
        </p:nvSpPr>
        <p:spPr>
          <a:xfrm>
            <a:off x="0" y="894825"/>
            <a:ext cx="12192000" cy="91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70" name="Google Shape;370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149" y="1546509"/>
            <a:ext cx="783637" cy="783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41"/>
          <p:cNvGrpSpPr/>
          <p:nvPr/>
        </p:nvGrpSpPr>
        <p:grpSpPr>
          <a:xfrm>
            <a:off x="468086" y="1863619"/>
            <a:ext cx="11368314" cy="783637"/>
            <a:chOff x="468086" y="1558819"/>
            <a:chExt cx="11368314" cy="783637"/>
          </a:xfrm>
        </p:grpSpPr>
        <p:sp>
          <p:nvSpPr>
            <p:cNvPr id="372" name="Google Shape;372;p41"/>
            <p:cNvSpPr/>
            <p:nvPr/>
          </p:nvSpPr>
          <p:spPr>
            <a:xfrm>
              <a:off x="1652500" y="1636788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3" name="Google Shape;373;p41"/>
            <p:cNvGrpSpPr/>
            <p:nvPr/>
          </p:nvGrpSpPr>
          <p:grpSpPr>
            <a:xfrm>
              <a:off x="468086" y="1636788"/>
              <a:ext cx="1030664" cy="637863"/>
              <a:chOff x="468086" y="1636788"/>
              <a:chExt cx="949325" cy="637863"/>
            </a:xfrm>
          </p:grpSpPr>
          <p:sp>
            <p:nvSpPr>
              <p:cNvPr id="374" name="Google Shape;374;p41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41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76" name="Google Shape;376;p4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12077" y="1558819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7" name="Google Shape;377;p41"/>
          <p:cNvSpPr txBox="1">
            <a:spLocks noGrp="1"/>
          </p:cNvSpPr>
          <p:nvPr>
            <p:ph type="body" idx="3"/>
          </p:nvPr>
        </p:nvSpPr>
        <p:spPr>
          <a:xfrm>
            <a:off x="-13045" y="1959925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78" name="Google Shape;378;p41"/>
          <p:cNvGrpSpPr/>
          <p:nvPr/>
        </p:nvGrpSpPr>
        <p:grpSpPr>
          <a:xfrm>
            <a:off x="468236" y="2624127"/>
            <a:ext cx="11368314" cy="783637"/>
            <a:chOff x="468236" y="2319327"/>
            <a:chExt cx="11368314" cy="783637"/>
          </a:xfrm>
        </p:grpSpPr>
        <p:sp>
          <p:nvSpPr>
            <p:cNvPr id="379" name="Google Shape;379;p41"/>
            <p:cNvSpPr/>
            <p:nvPr/>
          </p:nvSpPr>
          <p:spPr>
            <a:xfrm>
              <a:off x="1652650" y="2397296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0" name="Google Shape;380;p41"/>
            <p:cNvGrpSpPr/>
            <p:nvPr/>
          </p:nvGrpSpPr>
          <p:grpSpPr>
            <a:xfrm>
              <a:off x="468236" y="2397296"/>
              <a:ext cx="1030664" cy="637863"/>
              <a:chOff x="468086" y="1636788"/>
              <a:chExt cx="949325" cy="637863"/>
            </a:xfrm>
          </p:grpSpPr>
          <p:sp>
            <p:nvSpPr>
              <p:cNvPr id="381" name="Google Shape;381;p41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41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83" name="Google Shape;383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6027" y="2319327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4" name="Google Shape;384;p41"/>
          <p:cNvGrpSpPr/>
          <p:nvPr/>
        </p:nvGrpSpPr>
        <p:grpSpPr>
          <a:xfrm>
            <a:off x="468086" y="3385954"/>
            <a:ext cx="11368314" cy="783637"/>
            <a:chOff x="468086" y="3081154"/>
            <a:chExt cx="11368314" cy="783637"/>
          </a:xfrm>
        </p:grpSpPr>
        <p:sp>
          <p:nvSpPr>
            <p:cNvPr id="385" name="Google Shape;385;p41"/>
            <p:cNvSpPr/>
            <p:nvPr/>
          </p:nvSpPr>
          <p:spPr>
            <a:xfrm>
              <a:off x="1652500" y="3159123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6" name="Google Shape;386;p41"/>
            <p:cNvGrpSpPr/>
            <p:nvPr/>
          </p:nvGrpSpPr>
          <p:grpSpPr>
            <a:xfrm>
              <a:off x="468086" y="3159123"/>
              <a:ext cx="1030664" cy="637863"/>
              <a:chOff x="468086" y="1636788"/>
              <a:chExt cx="949325" cy="637863"/>
            </a:xfrm>
          </p:grpSpPr>
          <p:sp>
            <p:nvSpPr>
              <p:cNvPr id="387" name="Google Shape;387;p41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41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89" name="Google Shape;389;p4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5877" y="3081154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0" name="Google Shape;390;p41"/>
          <p:cNvGrpSpPr/>
          <p:nvPr/>
        </p:nvGrpSpPr>
        <p:grpSpPr>
          <a:xfrm>
            <a:off x="468086" y="4147228"/>
            <a:ext cx="11368314" cy="783637"/>
            <a:chOff x="468086" y="3842428"/>
            <a:chExt cx="11368314" cy="783637"/>
          </a:xfrm>
        </p:grpSpPr>
        <p:sp>
          <p:nvSpPr>
            <p:cNvPr id="391" name="Google Shape;391;p41"/>
            <p:cNvSpPr/>
            <p:nvPr/>
          </p:nvSpPr>
          <p:spPr>
            <a:xfrm>
              <a:off x="1652500" y="3920397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2" name="Google Shape;392;p41"/>
            <p:cNvGrpSpPr/>
            <p:nvPr/>
          </p:nvGrpSpPr>
          <p:grpSpPr>
            <a:xfrm>
              <a:off x="468086" y="3920397"/>
              <a:ext cx="1030664" cy="637863"/>
              <a:chOff x="468086" y="1636788"/>
              <a:chExt cx="949325" cy="637863"/>
            </a:xfrm>
          </p:grpSpPr>
          <p:sp>
            <p:nvSpPr>
              <p:cNvPr id="393" name="Google Shape;393;p41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41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95" name="Google Shape;395;p4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3177" y="384242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p41"/>
          <p:cNvGrpSpPr/>
          <p:nvPr/>
        </p:nvGrpSpPr>
        <p:grpSpPr>
          <a:xfrm>
            <a:off x="468086" y="4909916"/>
            <a:ext cx="11368314" cy="783637"/>
            <a:chOff x="468086" y="4605116"/>
            <a:chExt cx="11368314" cy="783637"/>
          </a:xfrm>
        </p:grpSpPr>
        <p:sp>
          <p:nvSpPr>
            <p:cNvPr id="397" name="Google Shape;397;p41"/>
            <p:cNvSpPr/>
            <p:nvPr/>
          </p:nvSpPr>
          <p:spPr>
            <a:xfrm>
              <a:off x="1652500" y="4683085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8" name="Google Shape;398;p41"/>
            <p:cNvGrpSpPr/>
            <p:nvPr/>
          </p:nvGrpSpPr>
          <p:grpSpPr>
            <a:xfrm>
              <a:off x="468086" y="4683085"/>
              <a:ext cx="1030664" cy="637863"/>
              <a:chOff x="468086" y="1636788"/>
              <a:chExt cx="949325" cy="637863"/>
            </a:xfrm>
          </p:grpSpPr>
          <p:sp>
            <p:nvSpPr>
              <p:cNvPr id="399" name="Google Shape;399;p41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41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01" name="Google Shape;401;p4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5877" y="4605116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2" name="Google Shape;402;p41"/>
          <p:cNvGrpSpPr/>
          <p:nvPr/>
        </p:nvGrpSpPr>
        <p:grpSpPr>
          <a:xfrm>
            <a:off x="468086" y="5671190"/>
            <a:ext cx="11368314" cy="783637"/>
            <a:chOff x="468086" y="5366390"/>
            <a:chExt cx="11368314" cy="783637"/>
          </a:xfrm>
        </p:grpSpPr>
        <p:sp>
          <p:nvSpPr>
            <p:cNvPr id="403" name="Google Shape;403;p41"/>
            <p:cNvSpPr/>
            <p:nvPr/>
          </p:nvSpPr>
          <p:spPr>
            <a:xfrm>
              <a:off x="1652500" y="5444359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41"/>
            <p:cNvGrpSpPr/>
            <p:nvPr/>
          </p:nvGrpSpPr>
          <p:grpSpPr>
            <a:xfrm>
              <a:off x="468086" y="5444359"/>
              <a:ext cx="1030664" cy="637863"/>
              <a:chOff x="468086" y="1636788"/>
              <a:chExt cx="949325" cy="637863"/>
            </a:xfrm>
          </p:grpSpPr>
          <p:sp>
            <p:nvSpPr>
              <p:cNvPr id="405" name="Google Shape;405;p41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41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07" name="Google Shape;407;p4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35877" y="5366390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8" name="Google Shape;408;p41"/>
          <p:cNvSpPr txBox="1">
            <a:spLocks noGrp="1"/>
          </p:cNvSpPr>
          <p:nvPr>
            <p:ph type="body" idx="4"/>
          </p:nvPr>
        </p:nvSpPr>
        <p:spPr>
          <a:xfrm>
            <a:off x="-13045" y="2721752"/>
            <a:ext cx="12170865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9" name="Google Shape;409;p41"/>
          <p:cNvSpPr txBox="1">
            <a:spLocks noGrp="1"/>
          </p:cNvSpPr>
          <p:nvPr>
            <p:ph type="body" idx="5"/>
          </p:nvPr>
        </p:nvSpPr>
        <p:spPr>
          <a:xfrm>
            <a:off x="-13045" y="3481330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0" name="Google Shape;410;p41"/>
          <p:cNvSpPr txBox="1">
            <a:spLocks noGrp="1"/>
          </p:cNvSpPr>
          <p:nvPr>
            <p:ph type="body" idx="6"/>
          </p:nvPr>
        </p:nvSpPr>
        <p:spPr>
          <a:xfrm>
            <a:off x="7086" y="4218367"/>
            <a:ext cx="1217186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1" name="Google Shape;411;p41"/>
          <p:cNvSpPr txBox="1">
            <a:spLocks noGrp="1"/>
          </p:cNvSpPr>
          <p:nvPr>
            <p:ph type="body" idx="7"/>
          </p:nvPr>
        </p:nvSpPr>
        <p:spPr>
          <a:xfrm>
            <a:off x="0" y="5002735"/>
            <a:ext cx="1217186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2" name="Google Shape;412;p41"/>
          <p:cNvSpPr txBox="1">
            <a:spLocks noGrp="1"/>
          </p:cNvSpPr>
          <p:nvPr>
            <p:ph type="body" idx="8"/>
          </p:nvPr>
        </p:nvSpPr>
        <p:spPr>
          <a:xfrm>
            <a:off x="0" y="5750907"/>
            <a:ext cx="12157818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6 (Blue) 1 Line Subhead">
  <p:cSld name="Numbered 1–6 (Blue) 1 Line Subhead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p43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9" name="Google Shape;419;p43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0" name="Google Shape;420;p43"/>
          <p:cNvSpPr txBox="1">
            <a:spLocks noGrp="1"/>
          </p:cNvSpPr>
          <p:nvPr>
            <p:ph type="subTitle" idx="2"/>
          </p:nvPr>
        </p:nvSpPr>
        <p:spPr>
          <a:xfrm>
            <a:off x="0" y="894825"/>
            <a:ext cx="12192000" cy="61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421" name="Google Shape;421;p43"/>
          <p:cNvGrpSpPr/>
          <p:nvPr/>
        </p:nvGrpSpPr>
        <p:grpSpPr>
          <a:xfrm>
            <a:off x="464275" y="1546509"/>
            <a:ext cx="11372126" cy="783637"/>
            <a:chOff x="464275" y="1787809"/>
            <a:chExt cx="11372126" cy="783637"/>
          </a:xfrm>
        </p:grpSpPr>
        <p:sp>
          <p:nvSpPr>
            <p:cNvPr id="422" name="Google Shape;422;p43"/>
            <p:cNvSpPr/>
            <p:nvPr/>
          </p:nvSpPr>
          <p:spPr>
            <a:xfrm>
              <a:off x="1652501" y="1871510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" name="Google Shape;423;p43"/>
            <p:cNvGrpSpPr/>
            <p:nvPr/>
          </p:nvGrpSpPr>
          <p:grpSpPr>
            <a:xfrm>
              <a:off x="464275" y="1872298"/>
              <a:ext cx="1034475" cy="637863"/>
              <a:chOff x="482600" y="1863494"/>
              <a:chExt cx="774122" cy="520142"/>
            </a:xfrm>
          </p:grpSpPr>
          <p:sp>
            <p:nvSpPr>
              <p:cNvPr id="424" name="Google Shape;424;p43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43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26" name="Google Shape;426;p4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81149" y="1787809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7" name="Google Shape;427;p43"/>
          <p:cNvGrpSpPr/>
          <p:nvPr/>
        </p:nvGrpSpPr>
        <p:grpSpPr>
          <a:xfrm>
            <a:off x="451575" y="2352375"/>
            <a:ext cx="11384826" cy="783637"/>
            <a:chOff x="451575" y="2568275"/>
            <a:chExt cx="11384826" cy="783637"/>
          </a:xfrm>
        </p:grpSpPr>
        <p:sp>
          <p:nvSpPr>
            <p:cNvPr id="428" name="Google Shape;428;p43"/>
            <p:cNvSpPr/>
            <p:nvPr/>
          </p:nvSpPr>
          <p:spPr>
            <a:xfrm>
              <a:off x="1652501" y="2640208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9" name="Google Shape;429;p43"/>
            <p:cNvGrpSpPr/>
            <p:nvPr/>
          </p:nvGrpSpPr>
          <p:grpSpPr>
            <a:xfrm>
              <a:off x="451575" y="2640208"/>
              <a:ext cx="1034475" cy="637863"/>
              <a:chOff x="482600" y="1863494"/>
              <a:chExt cx="774122" cy="520142"/>
            </a:xfrm>
          </p:grpSpPr>
          <p:sp>
            <p:nvSpPr>
              <p:cNvPr id="430" name="Google Shape;430;p43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43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32" name="Google Shape;432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0349" y="2568275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3" name="Google Shape;433;p43"/>
          <p:cNvGrpSpPr/>
          <p:nvPr/>
        </p:nvGrpSpPr>
        <p:grpSpPr>
          <a:xfrm>
            <a:off x="451575" y="3165322"/>
            <a:ext cx="11384826" cy="783637"/>
            <a:chOff x="451575" y="3355822"/>
            <a:chExt cx="11384826" cy="783637"/>
          </a:xfrm>
        </p:grpSpPr>
        <p:sp>
          <p:nvSpPr>
            <p:cNvPr id="434" name="Google Shape;434;p43"/>
            <p:cNvSpPr/>
            <p:nvPr/>
          </p:nvSpPr>
          <p:spPr>
            <a:xfrm>
              <a:off x="1652501" y="3435113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5" name="Google Shape;435;p43"/>
            <p:cNvGrpSpPr/>
            <p:nvPr/>
          </p:nvGrpSpPr>
          <p:grpSpPr>
            <a:xfrm>
              <a:off x="451575" y="3435113"/>
              <a:ext cx="1034475" cy="637863"/>
              <a:chOff x="482600" y="1863494"/>
              <a:chExt cx="774122" cy="520142"/>
            </a:xfrm>
          </p:grpSpPr>
          <p:sp>
            <p:nvSpPr>
              <p:cNvPr id="436" name="Google Shape;436;p43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43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38" name="Google Shape;438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693" y="3355822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9" name="Google Shape;439;p43"/>
          <p:cNvGrpSpPr/>
          <p:nvPr/>
        </p:nvGrpSpPr>
        <p:grpSpPr>
          <a:xfrm>
            <a:off x="464275" y="3965422"/>
            <a:ext cx="11372126" cy="783637"/>
            <a:chOff x="464275" y="4130522"/>
            <a:chExt cx="11372126" cy="783637"/>
          </a:xfrm>
        </p:grpSpPr>
        <p:sp>
          <p:nvSpPr>
            <p:cNvPr id="440" name="Google Shape;440;p43"/>
            <p:cNvSpPr/>
            <p:nvPr/>
          </p:nvSpPr>
          <p:spPr>
            <a:xfrm>
              <a:off x="1652501" y="4214223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1" name="Google Shape;441;p43"/>
            <p:cNvGrpSpPr/>
            <p:nvPr/>
          </p:nvGrpSpPr>
          <p:grpSpPr>
            <a:xfrm>
              <a:off x="464275" y="4215011"/>
              <a:ext cx="1034475" cy="637863"/>
              <a:chOff x="482600" y="1863494"/>
              <a:chExt cx="774122" cy="520142"/>
            </a:xfrm>
          </p:grpSpPr>
          <p:sp>
            <p:nvSpPr>
              <p:cNvPr id="442" name="Google Shape;442;p43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43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44" name="Google Shape;444;p4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0349" y="4130522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5" name="Google Shape;445;p43"/>
          <p:cNvGrpSpPr/>
          <p:nvPr/>
        </p:nvGrpSpPr>
        <p:grpSpPr>
          <a:xfrm>
            <a:off x="451575" y="4771288"/>
            <a:ext cx="11384826" cy="783637"/>
            <a:chOff x="451575" y="4910988"/>
            <a:chExt cx="11384826" cy="783637"/>
          </a:xfrm>
        </p:grpSpPr>
        <p:sp>
          <p:nvSpPr>
            <p:cNvPr id="446" name="Google Shape;446;p43"/>
            <p:cNvSpPr/>
            <p:nvPr/>
          </p:nvSpPr>
          <p:spPr>
            <a:xfrm>
              <a:off x="1652501" y="4982921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7" name="Google Shape;447;p43"/>
            <p:cNvGrpSpPr/>
            <p:nvPr/>
          </p:nvGrpSpPr>
          <p:grpSpPr>
            <a:xfrm>
              <a:off x="451575" y="4982921"/>
              <a:ext cx="1034475" cy="637863"/>
              <a:chOff x="482600" y="1863494"/>
              <a:chExt cx="774122" cy="520142"/>
            </a:xfrm>
          </p:grpSpPr>
          <p:sp>
            <p:nvSpPr>
              <p:cNvPr id="448" name="Google Shape;448;p43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43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50" name="Google Shape;450;p4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0349" y="491098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1" name="Google Shape;451;p43"/>
          <p:cNvGrpSpPr/>
          <p:nvPr/>
        </p:nvGrpSpPr>
        <p:grpSpPr>
          <a:xfrm>
            <a:off x="451575" y="5596935"/>
            <a:ext cx="11384826" cy="783637"/>
            <a:chOff x="451575" y="5711235"/>
            <a:chExt cx="11384826" cy="783637"/>
          </a:xfrm>
        </p:grpSpPr>
        <p:sp>
          <p:nvSpPr>
            <p:cNvPr id="452" name="Google Shape;452;p43"/>
            <p:cNvSpPr/>
            <p:nvPr/>
          </p:nvSpPr>
          <p:spPr>
            <a:xfrm>
              <a:off x="1652501" y="5777826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3" name="Google Shape;453;p43"/>
            <p:cNvGrpSpPr/>
            <p:nvPr/>
          </p:nvGrpSpPr>
          <p:grpSpPr>
            <a:xfrm>
              <a:off x="451575" y="5777826"/>
              <a:ext cx="1034475" cy="637863"/>
              <a:chOff x="482600" y="1863494"/>
              <a:chExt cx="774122" cy="520142"/>
            </a:xfrm>
          </p:grpSpPr>
          <p:sp>
            <p:nvSpPr>
              <p:cNvPr id="454" name="Google Shape;454;p43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43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56" name="Google Shape;456;p4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6393" y="5711235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7" name="Google Shape;457;p43"/>
          <p:cNvSpPr txBox="1">
            <a:spLocks noGrp="1"/>
          </p:cNvSpPr>
          <p:nvPr>
            <p:ph type="body" idx="3"/>
          </p:nvPr>
        </p:nvSpPr>
        <p:spPr>
          <a:xfrm>
            <a:off x="-3" y="1642966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8" name="Google Shape;458;p43"/>
          <p:cNvSpPr txBox="1">
            <a:spLocks noGrp="1"/>
          </p:cNvSpPr>
          <p:nvPr>
            <p:ph type="body" idx="4"/>
          </p:nvPr>
        </p:nvSpPr>
        <p:spPr>
          <a:xfrm>
            <a:off x="0" y="2431098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9" name="Google Shape;459;p43"/>
          <p:cNvSpPr txBox="1">
            <a:spLocks noGrp="1"/>
          </p:cNvSpPr>
          <p:nvPr>
            <p:ph type="body" idx="5"/>
          </p:nvPr>
        </p:nvSpPr>
        <p:spPr>
          <a:xfrm>
            <a:off x="-2" y="3241861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0" name="Google Shape;460;p43"/>
          <p:cNvSpPr txBox="1">
            <a:spLocks noGrp="1"/>
          </p:cNvSpPr>
          <p:nvPr>
            <p:ph type="body" idx="6"/>
          </p:nvPr>
        </p:nvSpPr>
        <p:spPr>
          <a:xfrm>
            <a:off x="0" y="4039850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1" name="Google Shape;461;p43"/>
          <p:cNvSpPr txBox="1">
            <a:spLocks noGrp="1"/>
          </p:cNvSpPr>
          <p:nvPr>
            <p:ph type="body" idx="7"/>
          </p:nvPr>
        </p:nvSpPr>
        <p:spPr>
          <a:xfrm>
            <a:off x="0" y="4839950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2" name="Google Shape;462;p43"/>
          <p:cNvSpPr txBox="1">
            <a:spLocks noGrp="1"/>
          </p:cNvSpPr>
          <p:nvPr>
            <p:ph type="body" idx="8"/>
          </p:nvPr>
        </p:nvSpPr>
        <p:spPr>
          <a:xfrm>
            <a:off x="0" y="5665122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6 (Blue) 2 Line Subhead">
  <p:cSld name="Numbered 1–6 (Blue) 2 Line Subhead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4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5" name="Google Shape;465;p44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6" name="Google Shape;466;p44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7" name="Google Shape;467;p44"/>
          <p:cNvSpPr txBox="1">
            <a:spLocks noGrp="1"/>
          </p:cNvSpPr>
          <p:nvPr>
            <p:ph type="subTitle" idx="2"/>
          </p:nvPr>
        </p:nvSpPr>
        <p:spPr>
          <a:xfrm>
            <a:off x="0" y="894824"/>
            <a:ext cx="12192000" cy="86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468" name="Google Shape;468;p44"/>
          <p:cNvGrpSpPr/>
          <p:nvPr/>
        </p:nvGrpSpPr>
        <p:grpSpPr>
          <a:xfrm>
            <a:off x="464275" y="1787809"/>
            <a:ext cx="11372126" cy="783637"/>
            <a:chOff x="464275" y="1787809"/>
            <a:chExt cx="11372126" cy="783637"/>
          </a:xfrm>
        </p:grpSpPr>
        <p:sp>
          <p:nvSpPr>
            <p:cNvPr id="469" name="Google Shape;469;p44"/>
            <p:cNvSpPr/>
            <p:nvPr/>
          </p:nvSpPr>
          <p:spPr>
            <a:xfrm>
              <a:off x="1652501" y="1871510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0" name="Google Shape;470;p44"/>
            <p:cNvGrpSpPr/>
            <p:nvPr/>
          </p:nvGrpSpPr>
          <p:grpSpPr>
            <a:xfrm>
              <a:off x="464275" y="1872298"/>
              <a:ext cx="1034475" cy="637863"/>
              <a:chOff x="482600" y="1863494"/>
              <a:chExt cx="774122" cy="520142"/>
            </a:xfrm>
          </p:grpSpPr>
          <p:sp>
            <p:nvSpPr>
              <p:cNvPr id="471" name="Google Shape;471;p44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44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73" name="Google Shape;473;p4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81149" y="1787809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44"/>
          <p:cNvGrpSpPr/>
          <p:nvPr/>
        </p:nvGrpSpPr>
        <p:grpSpPr>
          <a:xfrm>
            <a:off x="451575" y="2568275"/>
            <a:ext cx="11384826" cy="783637"/>
            <a:chOff x="451575" y="2568275"/>
            <a:chExt cx="11384826" cy="783637"/>
          </a:xfrm>
        </p:grpSpPr>
        <p:sp>
          <p:nvSpPr>
            <p:cNvPr id="475" name="Google Shape;475;p44"/>
            <p:cNvSpPr/>
            <p:nvPr/>
          </p:nvSpPr>
          <p:spPr>
            <a:xfrm>
              <a:off x="1652501" y="2640208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6" name="Google Shape;476;p44"/>
            <p:cNvGrpSpPr/>
            <p:nvPr/>
          </p:nvGrpSpPr>
          <p:grpSpPr>
            <a:xfrm>
              <a:off x="451575" y="2640208"/>
              <a:ext cx="1034475" cy="637863"/>
              <a:chOff x="482600" y="1863494"/>
              <a:chExt cx="774122" cy="520142"/>
            </a:xfrm>
          </p:grpSpPr>
          <p:sp>
            <p:nvSpPr>
              <p:cNvPr id="477" name="Google Shape;477;p44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44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79" name="Google Shape;479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0349" y="2568275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" name="Google Shape;480;p44"/>
          <p:cNvGrpSpPr/>
          <p:nvPr/>
        </p:nvGrpSpPr>
        <p:grpSpPr>
          <a:xfrm>
            <a:off x="451575" y="3355822"/>
            <a:ext cx="11384826" cy="783637"/>
            <a:chOff x="451575" y="3355822"/>
            <a:chExt cx="11384826" cy="783637"/>
          </a:xfrm>
        </p:grpSpPr>
        <p:sp>
          <p:nvSpPr>
            <p:cNvPr id="481" name="Google Shape;481;p44"/>
            <p:cNvSpPr/>
            <p:nvPr/>
          </p:nvSpPr>
          <p:spPr>
            <a:xfrm>
              <a:off x="1652501" y="3435113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2" name="Google Shape;482;p44"/>
            <p:cNvGrpSpPr/>
            <p:nvPr/>
          </p:nvGrpSpPr>
          <p:grpSpPr>
            <a:xfrm>
              <a:off x="451575" y="3435113"/>
              <a:ext cx="1034475" cy="637863"/>
              <a:chOff x="482600" y="1863494"/>
              <a:chExt cx="774122" cy="520142"/>
            </a:xfrm>
          </p:grpSpPr>
          <p:sp>
            <p:nvSpPr>
              <p:cNvPr id="483" name="Google Shape;483;p44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44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85" name="Google Shape;485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693" y="3355822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6" name="Google Shape;486;p44"/>
          <p:cNvGrpSpPr/>
          <p:nvPr/>
        </p:nvGrpSpPr>
        <p:grpSpPr>
          <a:xfrm>
            <a:off x="464275" y="4130522"/>
            <a:ext cx="11372126" cy="783637"/>
            <a:chOff x="464275" y="4130522"/>
            <a:chExt cx="11372126" cy="783637"/>
          </a:xfrm>
        </p:grpSpPr>
        <p:sp>
          <p:nvSpPr>
            <p:cNvPr id="487" name="Google Shape;487;p44"/>
            <p:cNvSpPr/>
            <p:nvPr/>
          </p:nvSpPr>
          <p:spPr>
            <a:xfrm>
              <a:off x="1652501" y="4214223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8" name="Google Shape;488;p44"/>
            <p:cNvGrpSpPr/>
            <p:nvPr/>
          </p:nvGrpSpPr>
          <p:grpSpPr>
            <a:xfrm>
              <a:off x="464275" y="4215011"/>
              <a:ext cx="1034475" cy="637863"/>
              <a:chOff x="482600" y="1863494"/>
              <a:chExt cx="774122" cy="520142"/>
            </a:xfrm>
          </p:grpSpPr>
          <p:sp>
            <p:nvSpPr>
              <p:cNvPr id="489" name="Google Shape;489;p44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44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91" name="Google Shape;491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0349" y="4130522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2" name="Google Shape;492;p44"/>
          <p:cNvGrpSpPr/>
          <p:nvPr/>
        </p:nvGrpSpPr>
        <p:grpSpPr>
          <a:xfrm>
            <a:off x="451575" y="4910988"/>
            <a:ext cx="11384826" cy="783637"/>
            <a:chOff x="451575" y="4910988"/>
            <a:chExt cx="11384826" cy="783637"/>
          </a:xfrm>
        </p:grpSpPr>
        <p:sp>
          <p:nvSpPr>
            <p:cNvPr id="493" name="Google Shape;493;p44"/>
            <p:cNvSpPr/>
            <p:nvPr/>
          </p:nvSpPr>
          <p:spPr>
            <a:xfrm>
              <a:off x="1652501" y="4982921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4" name="Google Shape;494;p44"/>
            <p:cNvGrpSpPr/>
            <p:nvPr/>
          </p:nvGrpSpPr>
          <p:grpSpPr>
            <a:xfrm>
              <a:off x="451575" y="4982921"/>
              <a:ext cx="1034475" cy="637863"/>
              <a:chOff x="482600" y="1863494"/>
              <a:chExt cx="774122" cy="520142"/>
            </a:xfrm>
          </p:grpSpPr>
          <p:sp>
            <p:nvSpPr>
              <p:cNvPr id="495" name="Google Shape;495;p44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44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97" name="Google Shape;497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0349" y="491098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8" name="Google Shape;498;p44"/>
          <p:cNvGrpSpPr/>
          <p:nvPr/>
        </p:nvGrpSpPr>
        <p:grpSpPr>
          <a:xfrm>
            <a:off x="451575" y="5711235"/>
            <a:ext cx="11384826" cy="783637"/>
            <a:chOff x="451575" y="5711235"/>
            <a:chExt cx="11384826" cy="783637"/>
          </a:xfrm>
        </p:grpSpPr>
        <p:sp>
          <p:nvSpPr>
            <p:cNvPr id="499" name="Google Shape;499;p44"/>
            <p:cNvSpPr/>
            <p:nvPr/>
          </p:nvSpPr>
          <p:spPr>
            <a:xfrm>
              <a:off x="1652501" y="5777826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44"/>
            <p:cNvGrpSpPr/>
            <p:nvPr/>
          </p:nvGrpSpPr>
          <p:grpSpPr>
            <a:xfrm>
              <a:off x="451575" y="5777826"/>
              <a:ext cx="1034475" cy="637863"/>
              <a:chOff x="482600" y="1863494"/>
              <a:chExt cx="774122" cy="520142"/>
            </a:xfrm>
          </p:grpSpPr>
          <p:sp>
            <p:nvSpPr>
              <p:cNvPr id="501" name="Google Shape;501;p44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44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03" name="Google Shape;503;p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6393" y="5711235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4" name="Google Shape;504;p44"/>
          <p:cNvSpPr txBox="1">
            <a:spLocks noGrp="1"/>
          </p:cNvSpPr>
          <p:nvPr>
            <p:ph type="body" idx="3"/>
          </p:nvPr>
        </p:nvSpPr>
        <p:spPr>
          <a:xfrm>
            <a:off x="-5625" y="1884589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5" name="Google Shape;505;p44"/>
          <p:cNvSpPr txBox="1">
            <a:spLocks noGrp="1"/>
          </p:cNvSpPr>
          <p:nvPr>
            <p:ph type="body" idx="4"/>
          </p:nvPr>
        </p:nvSpPr>
        <p:spPr>
          <a:xfrm>
            <a:off x="0" y="2647164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6" name="Google Shape;506;p44"/>
          <p:cNvSpPr txBox="1">
            <a:spLocks noGrp="1"/>
          </p:cNvSpPr>
          <p:nvPr>
            <p:ph type="body" idx="5"/>
          </p:nvPr>
        </p:nvSpPr>
        <p:spPr>
          <a:xfrm>
            <a:off x="0" y="3448694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7" name="Google Shape;507;p44"/>
          <p:cNvSpPr txBox="1">
            <a:spLocks noGrp="1"/>
          </p:cNvSpPr>
          <p:nvPr>
            <p:ph type="body" idx="6"/>
          </p:nvPr>
        </p:nvSpPr>
        <p:spPr>
          <a:xfrm>
            <a:off x="-5625" y="4211392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8" name="Google Shape;508;p44"/>
          <p:cNvSpPr txBox="1">
            <a:spLocks noGrp="1"/>
          </p:cNvSpPr>
          <p:nvPr>
            <p:ph type="body" idx="7"/>
          </p:nvPr>
        </p:nvSpPr>
        <p:spPr>
          <a:xfrm>
            <a:off x="0" y="4973967"/>
            <a:ext cx="12192000" cy="63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9" name="Google Shape;509;p44"/>
          <p:cNvSpPr txBox="1">
            <a:spLocks noGrp="1"/>
          </p:cNvSpPr>
          <p:nvPr>
            <p:ph type="body" idx="8"/>
          </p:nvPr>
        </p:nvSpPr>
        <p:spPr>
          <a:xfrm>
            <a:off x="0" y="5773166"/>
            <a:ext cx="12192000" cy="63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7 (Gray) 1 Line Subhead">
  <p:cSld name="Numbered 1–7 (Gray) 1 Line Subhead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6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5" name="Google Shape;515;p46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6" name="Google Shape;516;p46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7" name="Google Shape;517;p46"/>
          <p:cNvSpPr txBox="1">
            <a:spLocks noGrp="1"/>
          </p:cNvSpPr>
          <p:nvPr>
            <p:ph type="subTitle" idx="2"/>
          </p:nvPr>
        </p:nvSpPr>
        <p:spPr>
          <a:xfrm>
            <a:off x="0" y="894825"/>
            <a:ext cx="12192000" cy="56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18" name="Google Shape;518;p46"/>
          <p:cNvGrpSpPr/>
          <p:nvPr/>
        </p:nvGrpSpPr>
        <p:grpSpPr>
          <a:xfrm>
            <a:off x="496970" y="1416797"/>
            <a:ext cx="11372276" cy="783637"/>
            <a:chOff x="496970" y="1416797"/>
            <a:chExt cx="11372276" cy="783637"/>
          </a:xfrm>
        </p:grpSpPr>
        <p:sp>
          <p:nvSpPr>
            <p:cNvPr id="519" name="Google Shape;519;p46"/>
            <p:cNvSpPr/>
            <p:nvPr/>
          </p:nvSpPr>
          <p:spPr>
            <a:xfrm>
              <a:off x="1625600" y="1492882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0" name="Google Shape;520;p46"/>
            <p:cNvGrpSpPr/>
            <p:nvPr/>
          </p:nvGrpSpPr>
          <p:grpSpPr>
            <a:xfrm>
              <a:off x="496970" y="1492882"/>
              <a:ext cx="949325" cy="637863"/>
              <a:chOff x="482600" y="1863494"/>
              <a:chExt cx="774122" cy="520142"/>
            </a:xfrm>
          </p:grpSpPr>
          <p:sp>
            <p:nvSpPr>
              <p:cNvPr id="521" name="Google Shape;521;p46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46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23" name="Google Shape;523;p4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15558" y="1416797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4" name="Google Shape;524;p46"/>
          <p:cNvGrpSpPr/>
          <p:nvPr/>
        </p:nvGrpSpPr>
        <p:grpSpPr>
          <a:xfrm>
            <a:off x="496970" y="2129154"/>
            <a:ext cx="11372276" cy="783637"/>
            <a:chOff x="496970" y="2129154"/>
            <a:chExt cx="11372276" cy="783637"/>
          </a:xfrm>
        </p:grpSpPr>
        <p:sp>
          <p:nvSpPr>
            <p:cNvPr id="525" name="Google Shape;525;p46"/>
            <p:cNvSpPr/>
            <p:nvPr/>
          </p:nvSpPr>
          <p:spPr>
            <a:xfrm>
              <a:off x="1625600" y="2204069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6" name="Google Shape;526;p46"/>
            <p:cNvGrpSpPr/>
            <p:nvPr/>
          </p:nvGrpSpPr>
          <p:grpSpPr>
            <a:xfrm>
              <a:off x="496970" y="2204069"/>
              <a:ext cx="949325" cy="637863"/>
              <a:chOff x="482600" y="1863494"/>
              <a:chExt cx="774122" cy="520142"/>
            </a:xfrm>
          </p:grpSpPr>
          <p:sp>
            <p:nvSpPr>
              <p:cNvPr id="527" name="Google Shape;527;p46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46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29" name="Google Shape;529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3004" y="2129154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0" name="Google Shape;530;p46"/>
          <p:cNvGrpSpPr/>
          <p:nvPr/>
        </p:nvGrpSpPr>
        <p:grpSpPr>
          <a:xfrm>
            <a:off x="496970" y="3574291"/>
            <a:ext cx="11372276" cy="783637"/>
            <a:chOff x="496970" y="3574291"/>
            <a:chExt cx="11372276" cy="783637"/>
          </a:xfrm>
        </p:grpSpPr>
        <p:sp>
          <p:nvSpPr>
            <p:cNvPr id="531" name="Google Shape;531;p46"/>
            <p:cNvSpPr/>
            <p:nvPr/>
          </p:nvSpPr>
          <p:spPr>
            <a:xfrm>
              <a:off x="1625600" y="3650376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2" name="Google Shape;532;p46"/>
            <p:cNvGrpSpPr/>
            <p:nvPr/>
          </p:nvGrpSpPr>
          <p:grpSpPr>
            <a:xfrm>
              <a:off x="496970" y="3650376"/>
              <a:ext cx="949325" cy="637863"/>
              <a:chOff x="482600" y="1863494"/>
              <a:chExt cx="774122" cy="520142"/>
            </a:xfrm>
          </p:grpSpPr>
          <p:sp>
            <p:nvSpPr>
              <p:cNvPr id="533" name="Google Shape;533;p46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46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35" name="Google Shape;535;p4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6658" y="3574291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" name="Google Shape;536;p46"/>
          <p:cNvGrpSpPr/>
          <p:nvPr/>
        </p:nvGrpSpPr>
        <p:grpSpPr>
          <a:xfrm>
            <a:off x="496970" y="2846626"/>
            <a:ext cx="11372276" cy="783637"/>
            <a:chOff x="496970" y="2846626"/>
            <a:chExt cx="11372276" cy="783637"/>
          </a:xfrm>
        </p:grpSpPr>
        <p:sp>
          <p:nvSpPr>
            <p:cNvPr id="537" name="Google Shape;537;p46"/>
            <p:cNvSpPr/>
            <p:nvPr/>
          </p:nvSpPr>
          <p:spPr>
            <a:xfrm>
              <a:off x="1625600" y="2926221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46"/>
            <p:cNvGrpSpPr/>
            <p:nvPr/>
          </p:nvGrpSpPr>
          <p:grpSpPr>
            <a:xfrm>
              <a:off x="496970" y="2926221"/>
              <a:ext cx="949325" cy="637863"/>
              <a:chOff x="482600" y="1863494"/>
              <a:chExt cx="774122" cy="520142"/>
            </a:xfrm>
          </p:grpSpPr>
          <p:sp>
            <p:nvSpPr>
              <p:cNvPr id="539" name="Google Shape;539;p46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46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41" name="Google Shape;541;p4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0532" y="2846626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46"/>
          <p:cNvGrpSpPr/>
          <p:nvPr/>
        </p:nvGrpSpPr>
        <p:grpSpPr>
          <a:xfrm>
            <a:off x="496970" y="4287378"/>
            <a:ext cx="11372276" cy="783637"/>
            <a:chOff x="496970" y="4287378"/>
            <a:chExt cx="11372276" cy="783637"/>
          </a:xfrm>
        </p:grpSpPr>
        <p:sp>
          <p:nvSpPr>
            <p:cNvPr id="543" name="Google Shape;543;p46"/>
            <p:cNvSpPr/>
            <p:nvPr/>
          </p:nvSpPr>
          <p:spPr>
            <a:xfrm>
              <a:off x="1625600" y="4361563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4" name="Google Shape;544;p46"/>
            <p:cNvGrpSpPr/>
            <p:nvPr/>
          </p:nvGrpSpPr>
          <p:grpSpPr>
            <a:xfrm>
              <a:off x="496970" y="4361563"/>
              <a:ext cx="949325" cy="637863"/>
              <a:chOff x="482600" y="1863494"/>
              <a:chExt cx="774122" cy="520142"/>
            </a:xfrm>
          </p:grpSpPr>
          <p:sp>
            <p:nvSpPr>
              <p:cNvPr id="545" name="Google Shape;545;p46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46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47" name="Google Shape;547;p4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27831" y="42873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8" name="Google Shape;548;p46"/>
          <p:cNvGrpSpPr/>
          <p:nvPr/>
        </p:nvGrpSpPr>
        <p:grpSpPr>
          <a:xfrm>
            <a:off x="496970" y="5009708"/>
            <a:ext cx="11372276" cy="783637"/>
            <a:chOff x="496970" y="5009708"/>
            <a:chExt cx="11372276" cy="783637"/>
          </a:xfrm>
        </p:grpSpPr>
        <p:sp>
          <p:nvSpPr>
            <p:cNvPr id="549" name="Google Shape;549;p46"/>
            <p:cNvSpPr/>
            <p:nvPr/>
          </p:nvSpPr>
          <p:spPr>
            <a:xfrm>
              <a:off x="1625600" y="5083715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0" name="Google Shape;550;p46"/>
            <p:cNvGrpSpPr/>
            <p:nvPr/>
          </p:nvGrpSpPr>
          <p:grpSpPr>
            <a:xfrm>
              <a:off x="496970" y="5083715"/>
              <a:ext cx="949325" cy="637863"/>
              <a:chOff x="482600" y="1863494"/>
              <a:chExt cx="774122" cy="520142"/>
            </a:xfrm>
          </p:grpSpPr>
          <p:sp>
            <p:nvSpPr>
              <p:cNvPr id="551" name="Google Shape;551;p46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46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53" name="Google Shape;553;p4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0124" y="500970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4" name="Google Shape;554;p46"/>
          <p:cNvGrpSpPr/>
          <p:nvPr/>
        </p:nvGrpSpPr>
        <p:grpSpPr>
          <a:xfrm>
            <a:off x="496970" y="5721578"/>
            <a:ext cx="11372276" cy="783637"/>
            <a:chOff x="496970" y="5721578"/>
            <a:chExt cx="11372276" cy="783637"/>
          </a:xfrm>
        </p:grpSpPr>
        <p:sp>
          <p:nvSpPr>
            <p:cNvPr id="555" name="Google Shape;555;p46"/>
            <p:cNvSpPr/>
            <p:nvPr/>
          </p:nvSpPr>
          <p:spPr>
            <a:xfrm>
              <a:off x="1625600" y="5802754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46"/>
            <p:cNvGrpSpPr/>
            <p:nvPr/>
          </p:nvGrpSpPr>
          <p:grpSpPr>
            <a:xfrm>
              <a:off x="496970" y="5802754"/>
              <a:ext cx="949325" cy="637863"/>
              <a:chOff x="482600" y="1863494"/>
              <a:chExt cx="774122" cy="520142"/>
            </a:xfrm>
          </p:grpSpPr>
          <p:sp>
            <p:nvSpPr>
              <p:cNvPr id="557" name="Google Shape;557;p46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46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59" name="Google Shape;559;p4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35214" y="57215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0" name="Google Shape;560;p46"/>
          <p:cNvSpPr txBox="1">
            <a:spLocks noGrp="1"/>
          </p:cNvSpPr>
          <p:nvPr>
            <p:ph type="body" idx="3"/>
          </p:nvPr>
        </p:nvSpPr>
        <p:spPr>
          <a:xfrm>
            <a:off x="-2" y="1488188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1" name="Google Shape;561;p46"/>
          <p:cNvSpPr txBox="1">
            <a:spLocks noGrp="1"/>
          </p:cNvSpPr>
          <p:nvPr>
            <p:ph type="body" idx="4"/>
          </p:nvPr>
        </p:nvSpPr>
        <p:spPr>
          <a:xfrm>
            <a:off x="1" y="2225542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2" name="Google Shape;562;p46"/>
          <p:cNvSpPr txBox="1">
            <a:spLocks noGrp="1"/>
          </p:cNvSpPr>
          <p:nvPr>
            <p:ph type="body" idx="5"/>
          </p:nvPr>
        </p:nvSpPr>
        <p:spPr>
          <a:xfrm>
            <a:off x="1" y="2926143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3" name="Google Shape;563;p46"/>
          <p:cNvSpPr txBox="1">
            <a:spLocks noGrp="1"/>
          </p:cNvSpPr>
          <p:nvPr>
            <p:ph type="body" idx="6"/>
          </p:nvPr>
        </p:nvSpPr>
        <p:spPr>
          <a:xfrm>
            <a:off x="1" y="3650285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4" name="Google Shape;564;p46"/>
          <p:cNvSpPr txBox="1">
            <a:spLocks noGrp="1"/>
          </p:cNvSpPr>
          <p:nvPr>
            <p:ph type="body" idx="7"/>
          </p:nvPr>
        </p:nvSpPr>
        <p:spPr>
          <a:xfrm>
            <a:off x="1" y="4372686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5" name="Google Shape;565;p46"/>
          <p:cNvSpPr txBox="1">
            <a:spLocks noGrp="1"/>
          </p:cNvSpPr>
          <p:nvPr>
            <p:ph type="body" idx="8"/>
          </p:nvPr>
        </p:nvSpPr>
        <p:spPr>
          <a:xfrm>
            <a:off x="1" y="5083715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6" name="Google Shape;566;p46"/>
          <p:cNvSpPr txBox="1">
            <a:spLocks noGrp="1"/>
          </p:cNvSpPr>
          <p:nvPr>
            <p:ph type="body" idx="9"/>
          </p:nvPr>
        </p:nvSpPr>
        <p:spPr>
          <a:xfrm>
            <a:off x="1671" y="5808685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7 (Gray) 2 Line Subhead">
  <p:cSld name="Numbered 1–7 (Gray) 2 Line Subhead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7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9" name="Google Shape;569;p47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0" name="Google Shape;570;p47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1" name="Google Shape;571;p47"/>
          <p:cNvSpPr txBox="1">
            <a:spLocks noGrp="1"/>
          </p:cNvSpPr>
          <p:nvPr>
            <p:ph type="subTitle" idx="2"/>
          </p:nvPr>
        </p:nvSpPr>
        <p:spPr>
          <a:xfrm>
            <a:off x="0" y="907537"/>
            <a:ext cx="12192000" cy="78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2" name="Google Shape;572;p47"/>
          <p:cNvSpPr/>
          <p:nvPr/>
        </p:nvSpPr>
        <p:spPr>
          <a:xfrm>
            <a:off x="1625600" y="1746882"/>
            <a:ext cx="10243646" cy="63786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3" name="Google Shape;573;p47"/>
          <p:cNvGrpSpPr/>
          <p:nvPr/>
        </p:nvGrpSpPr>
        <p:grpSpPr>
          <a:xfrm>
            <a:off x="496970" y="1746882"/>
            <a:ext cx="949325" cy="637863"/>
            <a:chOff x="482600" y="1863494"/>
            <a:chExt cx="774122" cy="520142"/>
          </a:xfrm>
        </p:grpSpPr>
        <p:sp>
          <p:nvSpPr>
            <p:cNvPr id="574" name="Google Shape;574;p47"/>
            <p:cNvSpPr/>
            <p:nvPr/>
          </p:nvSpPr>
          <p:spPr>
            <a:xfrm>
              <a:off x="482600" y="1863494"/>
              <a:ext cx="701386" cy="52014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47"/>
            <p:cNvSpPr/>
            <p:nvPr/>
          </p:nvSpPr>
          <p:spPr>
            <a:xfrm rot="5400000">
              <a:off x="866779" y="1993693"/>
              <a:ext cx="520142" cy="259744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76" name="Google Shape;576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5558" y="1670797"/>
            <a:ext cx="783637" cy="783637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7"/>
          <p:cNvSpPr/>
          <p:nvPr/>
        </p:nvSpPr>
        <p:spPr>
          <a:xfrm>
            <a:off x="1625600" y="2419969"/>
            <a:ext cx="10243646" cy="63786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8" name="Google Shape;578;p47"/>
          <p:cNvGrpSpPr/>
          <p:nvPr/>
        </p:nvGrpSpPr>
        <p:grpSpPr>
          <a:xfrm>
            <a:off x="496970" y="2419969"/>
            <a:ext cx="949325" cy="637863"/>
            <a:chOff x="482600" y="1863494"/>
            <a:chExt cx="774122" cy="520142"/>
          </a:xfrm>
        </p:grpSpPr>
        <p:sp>
          <p:nvSpPr>
            <p:cNvPr id="579" name="Google Shape;579;p47"/>
            <p:cNvSpPr/>
            <p:nvPr/>
          </p:nvSpPr>
          <p:spPr>
            <a:xfrm>
              <a:off x="482600" y="1863494"/>
              <a:ext cx="701386" cy="52014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47"/>
            <p:cNvSpPr/>
            <p:nvPr/>
          </p:nvSpPr>
          <p:spPr>
            <a:xfrm rot="5400000">
              <a:off x="866779" y="1993693"/>
              <a:ext cx="520142" cy="259744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81" name="Google Shape;58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04" y="2345054"/>
            <a:ext cx="783637" cy="78363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7"/>
          <p:cNvSpPr/>
          <p:nvPr/>
        </p:nvSpPr>
        <p:spPr>
          <a:xfrm>
            <a:off x="1625600" y="3790076"/>
            <a:ext cx="10243646" cy="63786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3" name="Google Shape;583;p47"/>
          <p:cNvGrpSpPr/>
          <p:nvPr/>
        </p:nvGrpSpPr>
        <p:grpSpPr>
          <a:xfrm>
            <a:off x="496970" y="3790076"/>
            <a:ext cx="949325" cy="637863"/>
            <a:chOff x="482600" y="1863494"/>
            <a:chExt cx="774122" cy="520142"/>
          </a:xfrm>
        </p:grpSpPr>
        <p:sp>
          <p:nvSpPr>
            <p:cNvPr id="584" name="Google Shape;584;p47"/>
            <p:cNvSpPr/>
            <p:nvPr/>
          </p:nvSpPr>
          <p:spPr>
            <a:xfrm>
              <a:off x="482600" y="1863494"/>
              <a:ext cx="701386" cy="52014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47"/>
            <p:cNvSpPr/>
            <p:nvPr/>
          </p:nvSpPr>
          <p:spPr>
            <a:xfrm rot="5400000">
              <a:off x="866779" y="1993693"/>
              <a:ext cx="520142" cy="259744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86" name="Google Shape;586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658" y="3713991"/>
            <a:ext cx="783637" cy="783637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7"/>
          <p:cNvSpPr/>
          <p:nvPr/>
        </p:nvSpPr>
        <p:spPr>
          <a:xfrm>
            <a:off x="1625600" y="3104021"/>
            <a:ext cx="10243646" cy="63786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8" name="Google Shape;588;p47"/>
          <p:cNvGrpSpPr/>
          <p:nvPr/>
        </p:nvGrpSpPr>
        <p:grpSpPr>
          <a:xfrm>
            <a:off x="496970" y="3104021"/>
            <a:ext cx="949325" cy="637863"/>
            <a:chOff x="482600" y="1863494"/>
            <a:chExt cx="774122" cy="520142"/>
          </a:xfrm>
        </p:grpSpPr>
        <p:sp>
          <p:nvSpPr>
            <p:cNvPr id="589" name="Google Shape;589;p47"/>
            <p:cNvSpPr/>
            <p:nvPr/>
          </p:nvSpPr>
          <p:spPr>
            <a:xfrm>
              <a:off x="482600" y="1863494"/>
              <a:ext cx="701386" cy="52014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47"/>
            <p:cNvSpPr/>
            <p:nvPr/>
          </p:nvSpPr>
          <p:spPr>
            <a:xfrm rot="5400000">
              <a:off x="866779" y="1993693"/>
              <a:ext cx="520142" cy="259744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1" name="Google Shape;591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0532" y="3024426"/>
            <a:ext cx="783637" cy="783637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7"/>
          <p:cNvSpPr/>
          <p:nvPr/>
        </p:nvSpPr>
        <p:spPr>
          <a:xfrm>
            <a:off x="1625600" y="4475863"/>
            <a:ext cx="10243646" cy="63786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3" name="Google Shape;593;p47"/>
          <p:cNvGrpSpPr/>
          <p:nvPr/>
        </p:nvGrpSpPr>
        <p:grpSpPr>
          <a:xfrm>
            <a:off x="496970" y="4475863"/>
            <a:ext cx="949325" cy="637863"/>
            <a:chOff x="482600" y="1863494"/>
            <a:chExt cx="774122" cy="520142"/>
          </a:xfrm>
        </p:grpSpPr>
        <p:sp>
          <p:nvSpPr>
            <p:cNvPr id="594" name="Google Shape;594;p47"/>
            <p:cNvSpPr/>
            <p:nvPr/>
          </p:nvSpPr>
          <p:spPr>
            <a:xfrm>
              <a:off x="482600" y="1863494"/>
              <a:ext cx="701386" cy="52014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47"/>
            <p:cNvSpPr/>
            <p:nvPr/>
          </p:nvSpPr>
          <p:spPr>
            <a:xfrm rot="5400000">
              <a:off x="866779" y="1993693"/>
              <a:ext cx="520142" cy="259744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6" name="Google Shape;596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7831" y="4401678"/>
            <a:ext cx="783637" cy="783637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7"/>
          <p:cNvSpPr/>
          <p:nvPr/>
        </p:nvSpPr>
        <p:spPr>
          <a:xfrm>
            <a:off x="1625600" y="5159915"/>
            <a:ext cx="10243646" cy="63786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8" name="Google Shape;598;p47"/>
          <p:cNvGrpSpPr/>
          <p:nvPr/>
        </p:nvGrpSpPr>
        <p:grpSpPr>
          <a:xfrm>
            <a:off x="496970" y="5159915"/>
            <a:ext cx="949325" cy="637863"/>
            <a:chOff x="482600" y="1863494"/>
            <a:chExt cx="774122" cy="520142"/>
          </a:xfrm>
        </p:grpSpPr>
        <p:sp>
          <p:nvSpPr>
            <p:cNvPr id="599" name="Google Shape;599;p47"/>
            <p:cNvSpPr/>
            <p:nvPr/>
          </p:nvSpPr>
          <p:spPr>
            <a:xfrm>
              <a:off x="482600" y="1863494"/>
              <a:ext cx="701386" cy="52014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47"/>
            <p:cNvSpPr/>
            <p:nvPr/>
          </p:nvSpPr>
          <p:spPr>
            <a:xfrm rot="5400000">
              <a:off x="866779" y="1993693"/>
              <a:ext cx="520142" cy="259744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01" name="Google Shape;601;p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0124" y="5085908"/>
            <a:ext cx="783637" cy="783637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7"/>
          <p:cNvSpPr/>
          <p:nvPr/>
        </p:nvSpPr>
        <p:spPr>
          <a:xfrm>
            <a:off x="1625600" y="5840854"/>
            <a:ext cx="10243646" cy="63786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3" name="Google Shape;603;p47"/>
          <p:cNvGrpSpPr/>
          <p:nvPr/>
        </p:nvGrpSpPr>
        <p:grpSpPr>
          <a:xfrm>
            <a:off x="496970" y="5840854"/>
            <a:ext cx="949325" cy="637863"/>
            <a:chOff x="482600" y="1863494"/>
            <a:chExt cx="774122" cy="520142"/>
          </a:xfrm>
        </p:grpSpPr>
        <p:sp>
          <p:nvSpPr>
            <p:cNvPr id="604" name="Google Shape;604;p47"/>
            <p:cNvSpPr/>
            <p:nvPr/>
          </p:nvSpPr>
          <p:spPr>
            <a:xfrm>
              <a:off x="482600" y="1863494"/>
              <a:ext cx="701386" cy="52014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47"/>
            <p:cNvSpPr/>
            <p:nvPr/>
          </p:nvSpPr>
          <p:spPr>
            <a:xfrm rot="5400000">
              <a:off x="866779" y="1993693"/>
              <a:ext cx="520142" cy="259744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06" name="Google Shape;606;p4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5214" y="5759678"/>
            <a:ext cx="783637" cy="783637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7"/>
          <p:cNvSpPr txBox="1">
            <a:spLocks noGrp="1"/>
          </p:cNvSpPr>
          <p:nvPr>
            <p:ph type="body" idx="3"/>
          </p:nvPr>
        </p:nvSpPr>
        <p:spPr>
          <a:xfrm>
            <a:off x="0" y="1767588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8" name="Google Shape;608;p47"/>
          <p:cNvSpPr txBox="1">
            <a:spLocks noGrp="1"/>
          </p:cNvSpPr>
          <p:nvPr>
            <p:ph type="body" idx="4"/>
          </p:nvPr>
        </p:nvSpPr>
        <p:spPr>
          <a:xfrm>
            <a:off x="1" y="2413693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9" name="Google Shape;609;p47"/>
          <p:cNvSpPr txBox="1">
            <a:spLocks noGrp="1"/>
          </p:cNvSpPr>
          <p:nvPr>
            <p:ph type="body" idx="5"/>
          </p:nvPr>
        </p:nvSpPr>
        <p:spPr>
          <a:xfrm>
            <a:off x="1" y="3100483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0" name="Google Shape;610;p47"/>
          <p:cNvSpPr txBox="1">
            <a:spLocks noGrp="1"/>
          </p:cNvSpPr>
          <p:nvPr>
            <p:ph type="body" idx="6"/>
          </p:nvPr>
        </p:nvSpPr>
        <p:spPr>
          <a:xfrm>
            <a:off x="1" y="3784869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1" name="Google Shape;611;p47"/>
          <p:cNvSpPr txBox="1">
            <a:spLocks noGrp="1"/>
          </p:cNvSpPr>
          <p:nvPr>
            <p:ph type="body" idx="7"/>
          </p:nvPr>
        </p:nvSpPr>
        <p:spPr>
          <a:xfrm>
            <a:off x="-2" y="4471004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2" name="Google Shape;612;p47"/>
          <p:cNvSpPr txBox="1">
            <a:spLocks noGrp="1"/>
          </p:cNvSpPr>
          <p:nvPr>
            <p:ph type="body" idx="8"/>
          </p:nvPr>
        </p:nvSpPr>
        <p:spPr>
          <a:xfrm>
            <a:off x="-3" y="5157139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3" name="Google Shape;613;p47"/>
          <p:cNvSpPr txBox="1">
            <a:spLocks noGrp="1"/>
          </p:cNvSpPr>
          <p:nvPr>
            <p:ph type="body" idx="9"/>
          </p:nvPr>
        </p:nvSpPr>
        <p:spPr>
          <a:xfrm>
            <a:off x="-4" y="5842476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8 (Green) 1 Line Subhead">
  <p:cSld name="Numbered 1–8 (Green) 1 Line Subhead"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9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9" name="Google Shape;619;p49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0" name="Google Shape;620;p49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1" name="Google Shape;621;p49"/>
          <p:cNvSpPr txBox="1">
            <a:spLocks noGrp="1"/>
          </p:cNvSpPr>
          <p:nvPr>
            <p:ph type="subTitle" idx="2"/>
          </p:nvPr>
        </p:nvSpPr>
        <p:spPr>
          <a:xfrm>
            <a:off x="0" y="907537"/>
            <a:ext cx="12192000" cy="49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622" name="Google Shape;622;p49"/>
          <p:cNvGrpSpPr/>
          <p:nvPr/>
        </p:nvGrpSpPr>
        <p:grpSpPr>
          <a:xfrm>
            <a:off x="433470" y="2052416"/>
            <a:ext cx="11372276" cy="593182"/>
            <a:chOff x="433470" y="2344516"/>
            <a:chExt cx="11372276" cy="593182"/>
          </a:xfrm>
        </p:grpSpPr>
        <p:sp>
          <p:nvSpPr>
            <p:cNvPr id="623" name="Google Shape;623;p49"/>
            <p:cNvSpPr/>
            <p:nvPr/>
          </p:nvSpPr>
          <p:spPr>
            <a:xfrm>
              <a:off x="1347738" y="2395288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49"/>
            <p:cNvSpPr/>
            <p:nvPr/>
          </p:nvSpPr>
          <p:spPr>
            <a:xfrm>
              <a:off x="433470" y="2373017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49"/>
            <p:cNvSpPr/>
            <p:nvPr/>
          </p:nvSpPr>
          <p:spPr>
            <a:xfrm rot="5400000">
              <a:off x="762543" y="2484237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6" name="Google Shape;626;p4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73619" y="2344516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7" name="Google Shape;627;p49"/>
          <p:cNvGrpSpPr/>
          <p:nvPr/>
        </p:nvGrpSpPr>
        <p:grpSpPr>
          <a:xfrm>
            <a:off x="433470" y="1428764"/>
            <a:ext cx="11372276" cy="593182"/>
            <a:chOff x="433470" y="1758964"/>
            <a:chExt cx="11372276" cy="593182"/>
          </a:xfrm>
        </p:grpSpPr>
        <p:sp>
          <p:nvSpPr>
            <p:cNvPr id="628" name="Google Shape;628;p49"/>
            <p:cNvSpPr/>
            <p:nvPr/>
          </p:nvSpPr>
          <p:spPr>
            <a:xfrm rot="5400000">
              <a:off x="762543" y="1896203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9" name="Google Shape;629;p49"/>
            <p:cNvGrpSpPr/>
            <p:nvPr/>
          </p:nvGrpSpPr>
          <p:grpSpPr>
            <a:xfrm>
              <a:off x="433470" y="1758964"/>
              <a:ext cx="11372276" cy="593182"/>
              <a:chOff x="433470" y="1758964"/>
              <a:chExt cx="11372276" cy="593182"/>
            </a:xfrm>
          </p:grpSpPr>
          <p:sp>
            <p:nvSpPr>
              <p:cNvPr id="630" name="Google Shape;630;p49"/>
              <p:cNvSpPr/>
              <p:nvPr/>
            </p:nvSpPr>
            <p:spPr>
              <a:xfrm>
                <a:off x="1347738" y="1807254"/>
                <a:ext cx="10458008" cy="521720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49"/>
              <p:cNvSpPr/>
              <p:nvPr/>
            </p:nvSpPr>
            <p:spPr>
              <a:xfrm>
                <a:off x="433470" y="1784983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32" name="Google Shape;632;p4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11719" y="1758964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33" name="Google Shape;633;p49"/>
          <p:cNvGrpSpPr/>
          <p:nvPr/>
        </p:nvGrpSpPr>
        <p:grpSpPr>
          <a:xfrm>
            <a:off x="433470" y="2673056"/>
            <a:ext cx="11372276" cy="593182"/>
            <a:chOff x="433470" y="2939756"/>
            <a:chExt cx="11372276" cy="593182"/>
          </a:xfrm>
        </p:grpSpPr>
        <p:sp>
          <p:nvSpPr>
            <p:cNvPr id="634" name="Google Shape;634;p49"/>
            <p:cNvSpPr/>
            <p:nvPr/>
          </p:nvSpPr>
          <p:spPr>
            <a:xfrm>
              <a:off x="1347738" y="2999760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49"/>
            <p:cNvGrpSpPr/>
            <p:nvPr/>
          </p:nvGrpSpPr>
          <p:grpSpPr>
            <a:xfrm>
              <a:off x="433470" y="2939756"/>
              <a:ext cx="758825" cy="593182"/>
              <a:chOff x="433470" y="2939756"/>
              <a:chExt cx="758825" cy="593182"/>
            </a:xfrm>
          </p:grpSpPr>
          <p:sp>
            <p:nvSpPr>
              <p:cNvPr id="636" name="Google Shape;636;p49"/>
              <p:cNvSpPr/>
              <p:nvPr/>
            </p:nvSpPr>
            <p:spPr>
              <a:xfrm>
                <a:off x="433470" y="2977489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49"/>
              <p:cNvSpPr/>
              <p:nvPr/>
            </p:nvSpPr>
            <p:spPr>
              <a:xfrm rot="5400000">
                <a:off x="762543" y="3088709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38" name="Google Shape;638;p4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78510" y="2939756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39" name="Google Shape;639;p49"/>
          <p:cNvGrpSpPr/>
          <p:nvPr/>
        </p:nvGrpSpPr>
        <p:grpSpPr>
          <a:xfrm>
            <a:off x="433470" y="3308337"/>
            <a:ext cx="11372276" cy="593182"/>
            <a:chOff x="433470" y="3536937"/>
            <a:chExt cx="11372276" cy="593182"/>
          </a:xfrm>
        </p:grpSpPr>
        <p:sp>
          <p:nvSpPr>
            <p:cNvPr id="640" name="Google Shape;640;p49"/>
            <p:cNvSpPr/>
            <p:nvPr/>
          </p:nvSpPr>
          <p:spPr>
            <a:xfrm>
              <a:off x="1347738" y="358779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49"/>
            <p:cNvSpPr/>
            <p:nvPr/>
          </p:nvSpPr>
          <p:spPr>
            <a:xfrm>
              <a:off x="433470" y="3565523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49"/>
            <p:cNvSpPr/>
            <p:nvPr/>
          </p:nvSpPr>
          <p:spPr>
            <a:xfrm rot="5400000">
              <a:off x="762543" y="3676743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3" name="Google Shape;643;p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6219" y="3536937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4" name="Google Shape;644;p49"/>
          <p:cNvGrpSpPr/>
          <p:nvPr/>
        </p:nvGrpSpPr>
        <p:grpSpPr>
          <a:xfrm>
            <a:off x="433470" y="3943080"/>
            <a:ext cx="11372276" cy="593182"/>
            <a:chOff x="433470" y="4146280"/>
            <a:chExt cx="11372276" cy="593182"/>
          </a:xfrm>
        </p:grpSpPr>
        <p:sp>
          <p:nvSpPr>
            <p:cNvPr id="645" name="Google Shape;645;p49"/>
            <p:cNvSpPr/>
            <p:nvPr/>
          </p:nvSpPr>
          <p:spPr>
            <a:xfrm>
              <a:off x="1347738" y="4186753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49"/>
            <p:cNvSpPr/>
            <p:nvPr/>
          </p:nvSpPr>
          <p:spPr>
            <a:xfrm>
              <a:off x="433470" y="4164482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49"/>
            <p:cNvSpPr/>
            <p:nvPr/>
          </p:nvSpPr>
          <p:spPr>
            <a:xfrm rot="5400000">
              <a:off x="762543" y="4275702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8" name="Google Shape;648;p4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6219" y="4146280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9" name="Google Shape;649;p49"/>
          <p:cNvGrpSpPr/>
          <p:nvPr/>
        </p:nvGrpSpPr>
        <p:grpSpPr>
          <a:xfrm>
            <a:off x="433470" y="4571802"/>
            <a:ext cx="11372276" cy="593182"/>
            <a:chOff x="433470" y="4724202"/>
            <a:chExt cx="11372276" cy="593182"/>
          </a:xfrm>
        </p:grpSpPr>
        <p:sp>
          <p:nvSpPr>
            <p:cNvPr id="650" name="Google Shape;650;p49"/>
            <p:cNvSpPr/>
            <p:nvPr/>
          </p:nvSpPr>
          <p:spPr>
            <a:xfrm>
              <a:off x="1347738" y="4774787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9"/>
            <p:cNvSpPr/>
            <p:nvPr/>
          </p:nvSpPr>
          <p:spPr>
            <a:xfrm>
              <a:off x="433470" y="4752516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49"/>
            <p:cNvSpPr/>
            <p:nvPr/>
          </p:nvSpPr>
          <p:spPr>
            <a:xfrm rot="5400000">
              <a:off x="762543" y="4863736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3" name="Google Shape;653;p4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6219" y="4724202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4" name="Google Shape;654;p49"/>
          <p:cNvGrpSpPr/>
          <p:nvPr/>
        </p:nvGrpSpPr>
        <p:grpSpPr>
          <a:xfrm>
            <a:off x="433470" y="5201308"/>
            <a:ext cx="11372276" cy="593182"/>
            <a:chOff x="433470" y="5302908"/>
            <a:chExt cx="11372276" cy="593182"/>
          </a:xfrm>
        </p:grpSpPr>
        <p:sp>
          <p:nvSpPr>
            <p:cNvPr id="655" name="Google Shape;655;p49"/>
            <p:cNvSpPr/>
            <p:nvPr/>
          </p:nvSpPr>
          <p:spPr>
            <a:xfrm>
              <a:off x="1347738" y="5353859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49"/>
            <p:cNvSpPr/>
            <p:nvPr/>
          </p:nvSpPr>
          <p:spPr>
            <a:xfrm>
              <a:off x="433470" y="5331588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49"/>
            <p:cNvSpPr/>
            <p:nvPr/>
          </p:nvSpPr>
          <p:spPr>
            <a:xfrm rot="5400000">
              <a:off x="762543" y="5442808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8" name="Google Shape;658;p4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91619" y="5302908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9" name="Google Shape;659;p49"/>
          <p:cNvGrpSpPr/>
          <p:nvPr/>
        </p:nvGrpSpPr>
        <p:grpSpPr>
          <a:xfrm>
            <a:off x="433470" y="5823034"/>
            <a:ext cx="11372276" cy="593182"/>
            <a:chOff x="433470" y="5886534"/>
            <a:chExt cx="11372276" cy="593182"/>
          </a:xfrm>
        </p:grpSpPr>
        <p:sp>
          <p:nvSpPr>
            <p:cNvPr id="660" name="Google Shape;660;p49"/>
            <p:cNvSpPr/>
            <p:nvPr/>
          </p:nvSpPr>
          <p:spPr>
            <a:xfrm>
              <a:off x="1347738" y="5941893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9"/>
            <p:cNvSpPr/>
            <p:nvPr/>
          </p:nvSpPr>
          <p:spPr>
            <a:xfrm>
              <a:off x="433470" y="5919622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9"/>
            <p:cNvSpPr/>
            <p:nvPr/>
          </p:nvSpPr>
          <p:spPr>
            <a:xfrm rot="5400000">
              <a:off x="762543" y="6030842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3" name="Google Shape;663;p4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70139" y="5886534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4" name="Google Shape;664;p49"/>
          <p:cNvSpPr txBox="1">
            <a:spLocks noGrp="1"/>
          </p:cNvSpPr>
          <p:nvPr>
            <p:ph type="body" idx="3"/>
          </p:nvPr>
        </p:nvSpPr>
        <p:spPr>
          <a:xfrm>
            <a:off x="0" y="1479337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5" name="Google Shape;665;p49"/>
          <p:cNvSpPr txBox="1">
            <a:spLocks noGrp="1"/>
          </p:cNvSpPr>
          <p:nvPr>
            <p:ph type="body" idx="4"/>
          </p:nvPr>
        </p:nvSpPr>
        <p:spPr>
          <a:xfrm>
            <a:off x="0" y="2102473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6" name="Google Shape;666;p49"/>
          <p:cNvSpPr txBox="1">
            <a:spLocks noGrp="1"/>
          </p:cNvSpPr>
          <p:nvPr>
            <p:ph type="body" idx="5"/>
          </p:nvPr>
        </p:nvSpPr>
        <p:spPr>
          <a:xfrm>
            <a:off x="0" y="2736423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7" name="Google Shape;667;p49"/>
          <p:cNvSpPr txBox="1">
            <a:spLocks noGrp="1"/>
          </p:cNvSpPr>
          <p:nvPr>
            <p:ph type="body" idx="6"/>
          </p:nvPr>
        </p:nvSpPr>
        <p:spPr>
          <a:xfrm>
            <a:off x="-2" y="3359559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8" name="Google Shape;668;p49"/>
          <p:cNvSpPr txBox="1">
            <a:spLocks noGrp="1"/>
          </p:cNvSpPr>
          <p:nvPr>
            <p:ph type="body" idx="7"/>
          </p:nvPr>
        </p:nvSpPr>
        <p:spPr>
          <a:xfrm>
            <a:off x="-2" y="3994942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9" name="Google Shape;669;p49"/>
          <p:cNvSpPr txBox="1">
            <a:spLocks noGrp="1"/>
          </p:cNvSpPr>
          <p:nvPr>
            <p:ph type="body" idx="8"/>
          </p:nvPr>
        </p:nvSpPr>
        <p:spPr>
          <a:xfrm>
            <a:off x="-2" y="4618078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0" name="Google Shape;670;p49"/>
          <p:cNvSpPr txBox="1">
            <a:spLocks noGrp="1"/>
          </p:cNvSpPr>
          <p:nvPr>
            <p:ph type="body" idx="9"/>
          </p:nvPr>
        </p:nvSpPr>
        <p:spPr>
          <a:xfrm>
            <a:off x="-2" y="5252028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1" name="Google Shape;671;p49"/>
          <p:cNvSpPr txBox="1">
            <a:spLocks noGrp="1"/>
          </p:cNvSpPr>
          <p:nvPr>
            <p:ph type="body" idx="13"/>
          </p:nvPr>
        </p:nvSpPr>
        <p:spPr>
          <a:xfrm>
            <a:off x="-4" y="5875164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X/UI Design">
  <p:cSld name="UX/UI Desig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1900" tIns="45700" rIns="18287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731500" bIns="45700" anchor="ctr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6539346" y="5361558"/>
            <a:ext cx="36021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UX/UI Design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287" y="1489719"/>
            <a:ext cx="3417680" cy="254216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645900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8 (Green) 2 Line Subhead">
  <p:cSld name="Numbered 1–8 (Green) 2 Line Subhead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0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4" name="Google Shape;674;p50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5" name="Google Shape;675;p50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6" name="Google Shape;676;p50"/>
          <p:cNvSpPr txBox="1">
            <a:spLocks noGrp="1"/>
          </p:cNvSpPr>
          <p:nvPr>
            <p:ph type="subTitle" idx="2"/>
          </p:nvPr>
        </p:nvSpPr>
        <p:spPr>
          <a:xfrm>
            <a:off x="0" y="907537"/>
            <a:ext cx="12192000" cy="78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7" name="Google Shape;677;p50"/>
          <p:cNvSpPr/>
          <p:nvPr/>
        </p:nvSpPr>
        <p:spPr>
          <a:xfrm rot="5400000">
            <a:off x="762543" y="1896203"/>
            <a:ext cx="540972" cy="318531"/>
          </a:xfrm>
          <a:prstGeom prst="triangle">
            <a:avLst>
              <a:gd name="adj" fmla="val 50000"/>
            </a:avLst>
          </a:prstGeom>
          <a:solidFill>
            <a:srgbClr val="9AA5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8" name="Google Shape;678;p50"/>
          <p:cNvGrpSpPr/>
          <p:nvPr/>
        </p:nvGrpSpPr>
        <p:grpSpPr>
          <a:xfrm>
            <a:off x="433470" y="2344516"/>
            <a:ext cx="11372276" cy="593182"/>
            <a:chOff x="433470" y="2344516"/>
            <a:chExt cx="11372276" cy="593182"/>
          </a:xfrm>
        </p:grpSpPr>
        <p:sp>
          <p:nvSpPr>
            <p:cNvPr id="679" name="Google Shape;679;p50"/>
            <p:cNvSpPr/>
            <p:nvPr/>
          </p:nvSpPr>
          <p:spPr>
            <a:xfrm>
              <a:off x="1347738" y="2395288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433470" y="2373017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50"/>
            <p:cNvSpPr/>
            <p:nvPr/>
          </p:nvSpPr>
          <p:spPr>
            <a:xfrm rot="5400000">
              <a:off x="762543" y="2484237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2" name="Google Shape;682;p5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73619" y="2344516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3" name="Google Shape;683;p50"/>
          <p:cNvGrpSpPr/>
          <p:nvPr/>
        </p:nvGrpSpPr>
        <p:grpSpPr>
          <a:xfrm>
            <a:off x="433470" y="1758964"/>
            <a:ext cx="11372276" cy="593182"/>
            <a:chOff x="433470" y="1758964"/>
            <a:chExt cx="11372276" cy="593182"/>
          </a:xfrm>
        </p:grpSpPr>
        <p:sp>
          <p:nvSpPr>
            <p:cNvPr id="684" name="Google Shape;684;p50"/>
            <p:cNvSpPr/>
            <p:nvPr/>
          </p:nvSpPr>
          <p:spPr>
            <a:xfrm>
              <a:off x="1347738" y="180725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50"/>
            <p:cNvSpPr/>
            <p:nvPr/>
          </p:nvSpPr>
          <p:spPr>
            <a:xfrm>
              <a:off x="433470" y="1784983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6" name="Google Shape;686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1719" y="1758964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7" name="Google Shape;687;p50"/>
          <p:cNvGrpSpPr/>
          <p:nvPr/>
        </p:nvGrpSpPr>
        <p:grpSpPr>
          <a:xfrm>
            <a:off x="433470" y="2939756"/>
            <a:ext cx="11372276" cy="593182"/>
            <a:chOff x="433470" y="2939756"/>
            <a:chExt cx="11372276" cy="593182"/>
          </a:xfrm>
        </p:grpSpPr>
        <p:sp>
          <p:nvSpPr>
            <p:cNvPr id="688" name="Google Shape;688;p50"/>
            <p:cNvSpPr/>
            <p:nvPr/>
          </p:nvSpPr>
          <p:spPr>
            <a:xfrm>
              <a:off x="1347738" y="2999760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9" name="Google Shape;689;p50"/>
            <p:cNvGrpSpPr/>
            <p:nvPr/>
          </p:nvGrpSpPr>
          <p:grpSpPr>
            <a:xfrm>
              <a:off x="433470" y="2939756"/>
              <a:ext cx="758825" cy="593182"/>
              <a:chOff x="433470" y="2939756"/>
              <a:chExt cx="758825" cy="593182"/>
            </a:xfrm>
          </p:grpSpPr>
          <p:sp>
            <p:nvSpPr>
              <p:cNvPr id="690" name="Google Shape;690;p50"/>
              <p:cNvSpPr/>
              <p:nvPr/>
            </p:nvSpPr>
            <p:spPr>
              <a:xfrm>
                <a:off x="433470" y="2977489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50"/>
              <p:cNvSpPr/>
              <p:nvPr/>
            </p:nvSpPr>
            <p:spPr>
              <a:xfrm rot="5400000">
                <a:off x="762543" y="3088709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92" name="Google Shape;692;p5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78510" y="2939756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93" name="Google Shape;693;p50"/>
          <p:cNvGrpSpPr/>
          <p:nvPr/>
        </p:nvGrpSpPr>
        <p:grpSpPr>
          <a:xfrm>
            <a:off x="433470" y="3536937"/>
            <a:ext cx="11372276" cy="593182"/>
            <a:chOff x="433470" y="3536937"/>
            <a:chExt cx="11372276" cy="593182"/>
          </a:xfrm>
        </p:grpSpPr>
        <p:sp>
          <p:nvSpPr>
            <p:cNvPr id="694" name="Google Shape;694;p50"/>
            <p:cNvSpPr/>
            <p:nvPr/>
          </p:nvSpPr>
          <p:spPr>
            <a:xfrm>
              <a:off x="1347738" y="358779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433470" y="3565523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50"/>
            <p:cNvSpPr/>
            <p:nvPr/>
          </p:nvSpPr>
          <p:spPr>
            <a:xfrm rot="5400000">
              <a:off x="762543" y="3676743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97" name="Google Shape;697;p5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6219" y="3536937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8" name="Google Shape;698;p50"/>
          <p:cNvGrpSpPr/>
          <p:nvPr/>
        </p:nvGrpSpPr>
        <p:grpSpPr>
          <a:xfrm>
            <a:off x="433470" y="4146280"/>
            <a:ext cx="11372276" cy="593182"/>
            <a:chOff x="433470" y="4146280"/>
            <a:chExt cx="11372276" cy="593182"/>
          </a:xfrm>
        </p:grpSpPr>
        <p:sp>
          <p:nvSpPr>
            <p:cNvPr id="699" name="Google Shape;699;p50"/>
            <p:cNvSpPr/>
            <p:nvPr/>
          </p:nvSpPr>
          <p:spPr>
            <a:xfrm>
              <a:off x="1347738" y="4186753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433470" y="4164482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50"/>
            <p:cNvSpPr/>
            <p:nvPr/>
          </p:nvSpPr>
          <p:spPr>
            <a:xfrm rot="5400000">
              <a:off x="762543" y="4275702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02" name="Google Shape;702;p5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6219" y="4146280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3" name="Google Shape;703;p50"/>
          <p:cNvGrpSpPr/>
          <p:nvPr/>
        </p:nvGrpSpPr>
        <p:grpSpPr>
          <a:xfrm>
            <a:off x="433470" y="4724202"/>
            <a:ext cx="11372276" cy="593182"/>
            <a:chOff x="433470" y="4724202"/>
            <a:chExt cx="11372276" cy="593182"/>
          </a:xfrm>
        </p:grpSpPr>
        <p:sp>
          <p:nvSpPr>
            <p:cNvPr id="704" name="Google Shape;704;p50"/>
            <p:cNvSpPr/>
            <p:nvPr/>
          </p:nvSpPr>
          <p:spPr>
            <a:xfrm>
              <a:off x="1347738" y="4774787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433470" y="4752516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50"/>
            <p:cNvSpPr/>
            <p:nvPr/>
          </p:nvSpPr>
          <p:spPr>
            <a:xfrm rot="5400000">
              <a:off x="762543" y="4863736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07" name="Google Shape;707;p5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6219" y="4724202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8" name="Google Shape;708;p50"/>
          <p:cNvGrpSpPr/>
          <p:nvPr/>
        </p:nvGrpSpPr>
        <p:grpSpPr>
          <a:xfrm>
            <a:off x="433470" y="5302908"/>
            <a:ext cx="11372276" cy="593182"/>
            <a:chOff x="433470" y="5302908"/>
            <a:chExt cx="11372276" cy="593182"/>
          </a:xfrm>
        </p:grpSpPr>
        <p:sp>
          <p:nvSpPr>
            <p:cNvPr id="709" name="Google Shape;709;p50"/>
            <p:cNvSpPr/>
            <p:nvPr/>
          </p:nvSpPr>
          <p:spPr>
            <a:xfrm>
              <a:off x="1347738" y="5353859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433470" y="5331588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50"/>
            <p:cNvSpPr/>
            <p:nvPr/>
          </p:nvSpPr>
          <p:spPr>
            <a:xfrm rot="5400000">
              <a:off x="762543" y="5442808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12" name="Google Shape;712;p5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91619" y="5302908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3" name="Google Shape;713;p50"/>
          <p:cNvGrpSpPr/>
          <p:nvPr/>
        </p:nvGrpSpPr>
        <p:grpSpPr>
          <a:xfrm>
            <a:off x="433470" y="5899234"/>
            <a:ext cx="11372276" cy="593182"/>
            <a:chOff x="433470" y="5886534"/>
            <a:chExt cx="11372276" cy="593182"/>
          </a:xfrm>
        </p:grpSpPr>
        <p:sp>
          <p:nvSpPr>
            <p:cNvPr id="714" name="Google Shape;714;p50"/>
            <p:cNvSpPr/>
            <p:nvPr/>
          </p:nvSpPr>
          <p:spPr>
            <a:xfrm>
              <a:off x="1347738" y="5941893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433470" y="5919622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50"/>
            <p:cNvSpPr/>
            <p:nvPr/>
          </p:nvSpPr>
          <p:spPr>
            <a:xfrm rot="5400000">
              <a:off x="762543" y="6030842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17" name="Google Shape;717;p5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70139" y="5886534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8" name="Google Shape;718;p50"/>
          <p:cNvSpPr txBox="1">
            <a:spLocks noGrp="1"/>
          </p:cNvSpPr>
          <p:nvPr>
            <p:ph type="body" idx="3"/>
          </p:nvPr>
        </p:nvSpPr>
        <p:spPr>
          <a:xfrm>
            <a:off x="0" y="1808785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9" name="Google Shape;719;p50"/>
          <p:cNvSpPr txBox="1">
            <a:spLocks noGrp="1"/>
          </p:cNvSpPr>
          <p:nvPr>
            <p:ph type="body" idx="4"/>
          </p:nvPr>
        </p:nvSpPr>
        <p:spPr>
          <a:xfrm>
            <a:off x="0" y="2406213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body" idx="5"/>
          </p:nvPr>
        </p:nvSpPr>
        <p:spPr>
          <a:xfrm>
            <a:off x="0" y="3002033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body" idx="6"/>
          </p:nvPr>
        </p:nvSpPr>
        <p:spPr>
          <a:xfrm>
            <a:off x="-2" y="3598443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2" name="Google Shape;722;p50"/>
          <p:cNvSpPr txBox="1">
            <a:spLocks noGrp="1"/>
          </p:cNvSpPr>
          <p:nvPr>
            <p:ph type="body" idx="7"/>
          </p:nvPr>
        </p:nvSpPr>
        <p:spPr>
          <a:xfrm>
            <a:off x="2" y="4181184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3" name="Google Shape;723;p50"/>
          <p:cNvSpPr txBox="1">
            <a:spLocks noGrp="1"/>
          </p:cNvSpPr>
          <p:nvPr>
            <p:ph type="body" idx="8"/>
          </p:nvPr>
        </p:nvSpPr>
        <p:spPr>
          <a:xfrm>
            <a:off x="2" y="4778612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4" name="Google Shape;724;p50"/>
          <p:cNvSpPr txBox="1">
            <a:spLocks noGrp="1"/>
          </p:cNvSpPr>
          <p:nvPr>
            <p:ph type="body" idx="9"/>
          </p:nvPr>
        </p:nvSpPr>
        <p:spPr>
          <a:xfrm>
            <a:off x="2" y="5374432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body" idx="13"/>
          </p:nvPr>
        </p:nvSpPr>
        <p:spPr>
          <a:xfrm>
            <a:off x="-2" y="5970842"/>
            <a:ext cx="12192005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umbered 1–8 (Green) 1 Line Subhead">
  <p:cSld name="1_Numbered 1–8 (Green) 1 Line Subhead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2"/>
          <p:cNvSpPr/>
          <p:nvPr/>
        </p:nvSpPr>
        <p:spPr>
          <a:xfrm>
            <a:off x="1347738" y="5886591"/>
            <a:ext cx="10458008" cy="521720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1" name="Google Shape;731;p52"/>
          <p:cNvGrpSpPr/>
          <p:nvPr/>
        </p:nvGrpSpPr>
        <p:grpSpPr>
          <a:xfrm>
            <a:off x="433470" y="5835734"/>
            <a:ext cx="758825" cy="593182"/>
            <a:chOff x="433470" y="3308337"/>
            <a:chExt cx="758825" cy="593182"/>
          </a:xfrm>
        </p:grpSpPr>
        <p:sp>
          <p:nvSpPr>
            <p:cNvPr id="732" name="Google Shape;732;p52"/>
            <p:cNvSpPr/>
            <p:nvPr/>
          </p:nvSpPr>
          <p:spPr>
            <a:xfrm>
              <a:off x="433470" y="3336923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00919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52"/>
            <p:cNvSpPr/>
            <p:nvPr/>
          </p:nvSpPr>
          <p:spPr>
            <a:xfrm rot="5400000">
              <a:off x="762543" y="3448143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00919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34" name="Google Shape;734;p5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6219" y="3308337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5" name="Google Shape;735;p52"/>
          <p:cNvSpPr/>
          <p:nvPr/>
        </p:nvSpPr>
        <p:spPr>
          <a:xfrm>
            <a:off x="1347738" y="4619132"/>
            <a:ext cx="10458008" cy="521720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52"/>
          <p:cNvSpPr/>
          <p:nvPr/>
        </p:nvSpPr>
        <p:spPr>
          <a:xfrm>
            <a:off x="433470" y="4596861"/>
            <a:ext cx="688203" cy="540972"/>
          </a:xfrm>
          <a:prstGeom prst="roundRect">
            <a:avLst>
              <a:gd name="adj" fmla="val 16667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52"/>
          <p:cNvSpPr/>
          <p:nvPr/>
        </p:nvSpPr>
        <p:spPr>
          <a:xfrm rot="5400000">
            <a:off x="762543" y="4708081"/>
            <a:ext cx="540972" cy="318531"/>
          </a:xfrm>
          <a:prstGeom prst="triangle">
            <a:avLst>
              <a:gd name="adj" fmla="val 50000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8" name="Google Shape;738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619" y="4568360"/>
            <a:ext cx="593182" cy="593182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2"/>
          <p:cNvSpPr/>
          <p:nvPr/>
        </p:nvSpPr>
        <p:spPr>
          <a:xfrm>
            <a:off x="1347738" y="5249004"/>
            <a:ext cx="10458008" cy="521720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0" name="Google Shape;740;p52"/>
          <p:cNvGrpSpPr/>
          <p:nvPr/>
        </p:nvGrpSpPr>
        <p:grpSpPr>
          <a:xfrm>
            <a:off x="433470" y="5189000"/>
            <a:ext cx="758825" cy="593182"/>
            <a:chOff x="433470" y="2673056"/>
            <a:chExt cx="758825" cy="593182"/>
          </a:xfrm>
        </p:grpSpPr>
        <p:sp>
          <p:nvSpPr>
            <p:cNvPr id="741" name="Google Shape;741;p52"/>
            <p:cNvSpPr/>
            <p:nvPr/>
          </p:nvSpPr>
          <p:spPr>
            <a:xfrm>
              <a:off x="433470" y="2710789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3CA7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52"/>
            <p:cNvSpPr/>
            <p:nvPr/>
          </p:nvSpPr>
          <p:spPr>
            <a:xfrm rot="5400000">
              <a:off x="762543" y="2822009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3CA7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43" name="Google Shape;743;p5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8510" y="2673056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4" name="Google Shape;744;p52"/>
          <p:cNvGrpSpPr/>
          <p:nvPr/>
        </p:nvGrpSpPr>
        <p:grpSpPr>
          <a:xfrm>
            <a:off x="433470" y="3969636"/>
            <a:ext cx="11372276" cy="543991"/>
            <a:chOff x="433470" y="3969636"/>
            <a:chExt cx="11372276" cy="543991"/>
          </a:xfrm>
        </p:grpSpPr>
        <p:sp>
          <p:nvSpPr>
            <p:cNvPr id="745" name="Google Shape;745;p52"/>
            <p:cNvSpPr/>
            <p:nvPr/>
          </p:nvSpPr>
          <p:spPr>
            <a:xfrm rot="5400000">
              <a:off x="762543" y="4080857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F2F7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52"/>
            <p:cNvSpPr/>
            <p:nvPr/>
          </p:nvSpPr>
          <p:spPr>
            <a:xfrm>
              <a:off x="1347738" y="3991908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52"/>
            <p:cNvSpPr/>
            <p:nvPr/>
          </p:nvSpPr>
          <p:spPr>
            <a:xfrm>
              <a:off x="433470" y="3969637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F2F7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48" name="Google Shape;748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619" y="3943618"/>
            <a:ext cx="593182" cy="593182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52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0" name="Google Shape;750;p52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1" name="Google Shape;751;p52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2" name="Google Shape;752;p52"/>
          <p:cNvSpPr txBox="1">
            <a:spLocks noGrp="1"/>
          </p:cNvSpPr>
          <p:nvPr>
            <p:ph type="subTitle" idx="2"/>
          </p:nvPr>
        </p:nvSpPr>
        <p:spPr>
          <a:xfrm>
            <a:off x="0" y="907537"/>
            <a:ext cx="12192000" cy="49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753" name="Google Shape;753;p52"/>
          <p:cNvGrpSpPr/>
          <p:nvPr/>
        </p:nvGrpSpPr>
        <p:grpSpPr>
          <a:xfrm>
            <a:off x="433470" y="2052416"/>
            <a:ext cx="11372276" cy="593182"/>
            <a:chOff x="433470" y="2052416"/>
            <a:chExt cx="11372276" cy="593182"/>
          </a:xfrm>
        </p:grpSpPr>
        <p:sp>
          <p:nvSpPr>
            <p:cNvPr id="754" name="Google Shape;754;p52"/>
            <p:cNvSpPr/>
            <p:nvPr/>
          </p:nvSpPr>
          <p:spPr>
            <a:xfrm>
              <a:off x="1347738" y="2103188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52"/>
            <p:cNvSpPr/>
            <p:nvPr/>
          </p:nvSpPr>
          <p:spPr>
            <a:xfrm>
              <a:off x="433470" y="2080917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52"/>
            <p:cNvSpPr/>
            <p:nvPr/>
          </p:nvSpPr>
          <p:spPr>
            <a:xfrm rot="5400000">
              <a:off x="762543" y="2192137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7" name="Google Shape;757;p5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3619" y="2052416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8" name="Google Shape;758;p52"/>
          <p:cNvGrpSpPr/>
          <p:nvPr/>
        </p:nvGrpSpPr>
        <p:grpSpPr>
          <a:xfrm>
            <a:off x="433470" y="1428764"/>
            <a:ext cx="11372276" cy="593182"/>
            <a:chOff x="433470" y="1428764"/>
            <a:chExt cx="11372276" cy="593182"/>
          </a:xfrm>
        </p:grpSpPr>
        <p:sp>
          <p:nvSpPr>
            <p:cNvPr id="759" name="Google Shape;759;p52"/>
            <p:cNvSpPr/>
            <p:nvPr/>
          </p:nvSpPr>
          <p:spPr>
            <a:xfrm rot="5400000">
              <a:off x="762543" y="1566003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F2F7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52"/>
            <p:cNvSpPr/>
            <p:nvPr/>
          </p:nvSpPr>
          <p:spPr>
            <a:xfrm>
              <a:off x="1347738" y="147705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52"/>
            <p:cNvSpPr/>
            <p:nvPr/>
          </p:nvSpPr>
          <p:spPr>
            <a:xfrm>
              <a:off x="433470" y="1454783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F2F7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62" name="Google Shape;762;p5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1719" y="1428764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3" name="Google Shape;763;p52"/>
          <p:cNvGrpSpPr/>
          <p:nvPr/>
        </p:nvGrpSpPr>
        <p:grpSpPr>
          <a:xfrm>
            <a:off x="433470" y="2673056"/>
            <a:ext cx="11372276" cy="593182"/>
            <a:chOff x="433470" y="2673056"/>
            <a:chExt cx="11372276" cy="593182"/>
          </a:xfrm>
        </p:grpSpPr>
        <p:sp>
          <p:nvSpPr>
            <p:cNvPr id="764" name="Google Shape;764;p52"/>
            <p:cNvSpPr/>
            <p:nvPr/>
          </p:nvSpPr>
          <p:spPr>
            <a:xfrm>
              <a:off x="1347738" y="2733060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5" name="Google Shape;765;p52"/>
            <p:cNvGrpSpPr/>
            <p:nvPr/>
          </p:nvGrpSpPr>
          <p:grpSpPr>
            <a:xfrm>
              <a:off x="433470" y="2673056"/>
              <a:ext cx="758825" cy="593182"/>
              <a:chOff x="433470" y="2673056"/>
              <a:chExt cx="758825" cy="593182"/>
            </a:xfrm>
          </p:grpSpPr>
          <p:sp>
            <p:nvSpPr>
              <p:cNvPr id="766" name="Google Shape;766;p52"/>
              <p:cNvSpPr/>
              <p:nvPr/>
            </p:nvSpPr>
            <p:spPr>
              <a:xfrm>
                <a:off x="433470" y="2710789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52"/>
              <p:cNvSpPr/>
              <p:nvPr/>
            </p:nvSpPr>
            <p:spPr>
              <a:xfrm rot="5400000">
                <a:off x="762543" y="2822009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68" name="Google Shape;768;p52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78510" y="2673056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69" name="Google Shape;769;p52"/>
          <p:cNvGrpSpPr/>
          <p:nvPr/>
        </p:nvGrpSpPr>
        <p:grpSpPr>
          <a:xfrm>
            <a:off x="433470" y="3308337"/>
            <a:ext cx="11372276" cy="593182"/>
            <a:chOff x="433470" y="3308337"/>
            <a:chExt cx="11372276" cy="593182"/>
          </a:xfrm>
        </p:grpSpPr>
        <p:sp>
          <p:nvSpPr>
            <p:cNvPr id="770" name="Google Shape;770;p52"/>
            <p:cNvSpPr/>
            <p:nvPr/>
          </p:nvSpPr>
          <p:spPr>
            <a:xfrm>
              <a:off x="1347738" y="335919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1" name="Google Shape;771;p52"/>
            <p:cNvGrpSpPr/>
            <p:nvPr/>
          </p:nvGrpSpPr>
          <p:grpSpPr>
            <a:xfrm>
              <a:off x="433470" y="3308337"/>
              <a:ext cx="758825" cy="593182"/>
              <a:chOff x="433470" y="3308337"/>
              <a:chExt cx="758825" cy="593182"/>
            </a:xfrm>
          </p:grpSpPr>
          <p:sp>
            <p:nvSpPr>
              <p:cNvPr id="772" name="Google Shape;772;p52"/>
              <p:cNvSpPr/>
              <p:nvPr/>
            </p:nvSpPr>
            <p:spPr>
              <a:xfrm>
                <a:off x="433470" y="3336923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52"/>
              <p:cNvSpPr/>
              <p:nvPr/>
            </p:nvSpPr>
            <p:spPr>
              <a:xfrm rot="5400000">
                <a:off x="762543" y="3448143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74" name="Google Shape;774;p52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466219" y="3308337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75" name="Google Shape;775;p52"/>
          <p:cNvSpPr txBox="1">
            <a:spLocks noGrp="1"/>
          </p:cNvSpPr>
          <p:nvPr>
            <p:ph type="body" idx="3"/>
          </p:nvPr>
        </p:nvSpPr>
        <p:spPr>
          <a:xfrm>
            <a:off x="-2" y="1479337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6" name="Google Shape;776;p52"/>
          <p:cNvSpPr txBox="1">
            <a:spLocks noGrp="1"/>
          </p:cNvSpPr>
          <p:nvPr>
            <p:ph type="body" idx="4"/>
          </p:nvPr>
        </p:nvSpPr>
        <p:spPr>
          <a:xfrm>
            <a:off x="-2" y="2101941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body" idx="5"/>
          </p:nvPr>
        </p:nvSpPr>
        <p:spPr>
          <a:xfrm>
            <a:off x="-2" y="2725996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8" name="Google Shape;778;p52"/>
          <p:cNvSpPr txBox="1">
            <a:spLocks noGrp="1"/>
          </p:cNvSpPr>
          <p:nvPr>
            <p:ph type="body" idx="6"/>
          </p:nvPr>
        </p:nvSpPr>
        <p:spPr>
          <a:xfrm>
            <a:off x="-2" y="3360916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body" idx="7"/>
          </p:nvPr>
        </p:nvSpPr>
        <p:spPr>
          <a:xfrm>
            <a:off x="-2" y="4004139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0" name="Google Shape;780;p52"/>
          <p:cNvSpPr txBox="1">
            <a:spLocks noGrp="1"/>
          </p:cNvSpPr>
          <p:nvPr>
            <p:ph type="body" idx="8"/>
          </p:nvPr>
        </p:nvSpPr>
        <p:spPr>
          <a:xfrm>
            <a:off x="-2" y="4626743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body" idx="9"/>
          </p:nvPr>
        </p:nvSpPr>
        <p:spPr>
          <a:xfrm>
            <a:off x="-2" y="5250798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2" name="Google Shape;782;p52"/>
          <p:cNvSpPr txBox="1">
            <a:spLocks noGrp="1"/>
          </p:cNvSpPr>
          <p:nvPr>
            <p:ph type="body" idx="13"/>
          </p:nvPr>
        </p:nvSpPr>
        <p:spPr>
          <a:xfrm>
            <a:off x="-2" y="5885718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umbered 1–8 (Green) 2 Line Subhead">
  <p:cSld name="1_Numbered 1–8 (Green) 2 Line Subhead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4" name="Google Shape;784;p53"/>
          <p:cNvGrpSpPr/>
          <p:nvPr/>
        </p:nvGrpSpPr>
        <p:grpSpPr>
          <a:xfrm>
            <a:off x="433470" y="5899234"/>
            <a:ext cx="11372276" cy="593182"/>
            <a:chOff x="433470" y="5835734"/>
            <a:chExt cx="11372276" cy="593182"/>
          </a:xfrm>
        </p:grpSpPr>
        <p:sp>
          <p:nvSpPr>
            <p:cNvPr id="785" name="Google Shape;785;p53"/>
            <p:cNvSpPr/>
            <p:nvPr/>
          </p:nvSpPr>
          <p:spPr>
            <a:xfrm>
              <a:off x="1347738" y="5886591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6" name="Google Shape;786;p53"/>
            <p:cNvGrpSpPr/>
            <p:nvPr/>
          </p:nvGrpSpPr>
          <p:grpSpPr>
            <a:xfrm>
              <a:off x="433470" y="5835734"/>
              <a:ext cx="758825" cy="593182"/>
              <a:chOff x="433470" y="3308337"/>
              <a:chExt cx="758825" cy="593182"/>
            </a:xfrm>
          </p:grpSpPr>
          <p:sp>
            <p:nvSpPr>
              <p:cNvPr id="787" name="Google Shape;787;p53"/>
              <p:cNvSpPr/>
              <p:nvPr/>
            </p:nvSpPr>
            <p:spPr>
              <a:xfrm>
                <a:off x="433470" y="3336923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53"/>
              <p:cNvSpPr/>
              <p:nvPr/>
            </p:nvSpPr>
            <p:spPr>
              <a:xfrm rot="5400000">
                <a:off x="762543" y="3448143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89" name="Google Shape;789;p5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66219" y="3308337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90" name="Google Shape;790;p53"/>
          <p:cNvGrpSpPr/>
          <p:nvPr/>
        </p:nvGrpSpPr>
        <p:grpSpPr>
          <a:xfrm>
            <a:off x="433470" y="4720760"/>
            <a:ext cx="11372276" cy="593182"/>
            <a:chOff x="433470" y="4568360"/>
            <a:chExt cx="11372276" cy="593182"/>
          </a:xfrm>
        </p:grpSpPr>
        <p:sp>
          <p:nvSpPr>
            <p:cNvPr id="791" name="Google Shape;791;p53"/>
            <p:cNvSpPr/>
            <p:nvPr/>
          </p:nvSpPr>
          <p:spPr>
            <a:xfrm>
              <a:off x="1347738" y="4619132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53"/>
            <p:cNvSpPr/>
            <p:nvPr/>
          </p:nvSpPr>
          <p:spPr>
            <a:xfrm>
              <a:off x="433470" y="4596861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53"/>
            <p:cNvSpPr/>
            <p:nvPr/>
          </p:nvSpPr>
          <p:spPr>
            <a:xfrm rot="5400000">
              <a:off x="762543" y="4708081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94" name="Google Shape;794;p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3619" y="4568360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5" name="Google Shape;795;p53"/>
          <p:cNvGrpSpPr/>
          <p:nvPr/>
        </p:nvGrpSpPr>
        <p:grpSpPr>
          <a:xfrm>
            <a:off x="433470" y="5303300"/>
            <a:ext cx="11372276" cy="593182"/>
            <a:chOff x="433470" y="5189000"/>
            <a:chExt cx="11372276" cy="593182"/>
          </a:xfrm>
        </p:grpSpPr>
        <p:sp>
          <p:nvSpPr>
            <p:cNvPr id="796" name="Google Shape;796;p53"/>
            <p:cNvSpPr/>
            <p:nvPr/>
          </p:nvSpPr>
          <p:spPr>
            <a:xfrm>
              <a:off x="1347738" y="524900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7" name="Google Shape;797;p53"/>
            <p:cNvGrpSpPr/>
            <p:nvPr/>
          </p:nvGrpSpPr>
          <p:grpSpPr>
            <a:xfrm>
              <a:off x="433470" y="5189000"/>
              <a:ext cx="758825" cy="593182"/>
              <a:chOff x="433470" y="2673056"/>
              <a:chExt cx="758825" cy="593182"/>
            </a:xfrm>
          </p:grpSpPr>
          <p:sp>
            <p:nvSpPr>
              <p:cNvPr id="798" name="Google Shape;798;p53"/>
              <p:cNvSpPr/>
              <p:nvPr/>
            </p:nvSpPr>
            <p:spPr>
              <a:xfrm>
                <a:off x="433470" y="2710789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53"/>
              <p:cNvSpPr/>
              <p:nvPr/>
            </p:nvSpPr>
            <p:spPr>
              <a:xfrm rot="5400000">
                <a:off x="762543" y="2822009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00" name="Google Shape;800;p5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78510" y="2673056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01" name="Google Shape;801;p53"/>
          <p:cNvGrpSpPr/>
          <p:nvPr/>
        </p:nvGrpSpPr>
        <p:grpSpPr>
          <a:xfrm>
            <a:off x="433470" y="4134118"/>
            <a:ext cx="11372276" cy="593182"/>
            <a:chOff x="433470" y="3943618"/>
            <a:chExt cx="11372276" cy="593182"/>
          </a:xfrm>
        </p:grpSpPr>
        <p:grpSp>
          <p:nvGrpSpPr>
            <p:cNvPr id="802" name="Google Shape;802;p53"/>
            <p:cNvGrpSpPr/>
            <p:nvPr/>
          </p:nvGrpSpPr>
          <p:grpSpPr>
            <a:xfrm>
              <a:off x="433470" y="3969636"/>
              <a:ext cx="11372276" cy="543991"/>
              <a:chOff x="433470" y="3969636"/>
              <a:chExt cx="11372276" cy="543991"/>
            </a:xfrm>
          </p:grpSpPr>
          <p:sp>
            <p:nvSpPr>
              <p:cNvPr id="803" name="Google Shape;803;p53"/>
              <p:cNvSpPr/>
              <p:nvPr/>
            </p:nvSpPr>
            <p:spPr>
              <a:xfrm rot="5400000">
                <a:off x="762543" y="4080857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53"/>
              <p:cNvSpPr/>
              <p:nvPr/>
            </p:nvSpPr>
            <p:spPr>
              <a:xfrm>
                <a:off x="1347738" y="3991908"/>
                <a:ext cx="10458008" cy="521720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53"/>
              <p:cNvSpPr/>
              <p:nvPr/>
            </p:nvSpPr>
            <p:spPr>
              <a:xfrm>
                <a:off x="433470" y="3969637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806" name="Google Shape;806;p5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3619" y="3943618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7" name="Google Shape;807;p53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9" name="Google Shape;809;p53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2"/>
          </p:nvPr>
        </p:nvSpPr>
        <p:spPr>
          <a:xfrm>
            <a:off x="0" y="907537"/>
            <a:ext cx="12192000" cy="81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811" name="Google Shape;811;p53"/>
          <p:cNvGrpSpPr/>
          <p:nvPr/>
        </p:nvGrpSpPr>
        <p:grpSpPr>
          <a:xfrm>
            <a:off x="433470" y="2357216"/>
            <a:ext cx="11372276" cy="593182"/>
            <a:chOff x="433470" y="2052416"/>
            <a:chExt cx="11372276" cy="593182"/>
          </a:xfrm>
        </p:grpSpPr>
        <p:sp>
          <p:nvSpPr>
            <p:cNvPr id="812" name="Google Shape;812;p53"/>
            <p:cNvSpPr/>
            <p:nvPr/>
          </p:nvSpPr>
          <p:spPr>
            <a:xfrm>
              <a:off x="1347738" y="2103188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53"/>
            <p:cNvSpPr/>
            <p:nvPr/>
          </p:nvSpPr>
          <p:spPr>
            <a:xfrm>
              <a:off x="433470" y="2080917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53"/>
            <p:cNvSpPr/>
            <p:nvPr/>
          </p:nvSpPr>
          <p:spPr>
            <a:xfrm rot="5400000">
              <a:off x="762543" y="2192137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15" name="Google Shape;815;p5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3619" y="2052416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6" name="Google Shape;816;p53"/>
          <p:cNvGrpSpPr/>
          <p:nvPr/>
        </p:nvGrpSpPr>
        <p:grpSpPr>
          <a:xfrm>
            <a:off x="433470" y="1771664"/>
            <a:ext cx="11372276" cy="593182"/>
            <a:chOff x="433470" y="1428764"/>
            <a:chExt cx="11372276" cy="593182"/>
          </a:xfrm>
        </p:grpSpPr>
        <p:sp>
          <p:nvSpPr>
            <p:cNvPr id="817" name="Google Shape;817;p53"/>
            <p:cNvSpPr/>
            <p:nvPr/>
          </p:nvSpPr>
          <p:spPr>
            <a:xfrm rot="5400000">
              <a:off x="762543" y="1566003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F2F7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53"/>
            <p:cNvSpPr/>
            <p:nvPr/>
          </p:nvSpPr>
          <p:spPr>
            <a:xfrm>
              <a:off x="1347738" y="147705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53"/>
            <p:cNvSpPr/>
            <p:nvPr/>
          </p:nvSpPr>
          <p:spPr>
            <a:xfrm>
              <a:off x="433470" y="1454783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F2F7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20" name="Google Shape;820;p5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1719" y="1428764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1" name="Google Shape;821;p53"/>
          <p:cNvGrpSpPr/>
          <p:nvPr/>
        </p:nvGrpSpPr>
        <p:grpSpPr>
          <a:xfrm>
            <a:off x="433470" y="2939756"/>
            <a:ext cx="11372276" cy="593182"/>
            <a:chOff x="433470" y="2673056"/>
            <a:chExt cx="11372276" cy="593182"/>
          </a:xfrm>
        </p:grpSpPr>
        <p:sp>
          <p:nvSpPr>
            <p:cNvPr id="822" name="Google Shape;822;p53"/>
            <p:cNvSpPr/>
            <p:nvPr/>
          </p:nvSpPr>
          <p:spPr>
            <a:xfrm>
              <a:off x="1347738" y="2733060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3" name="Google Shape;823;p53"/>
            <p:cNvGrpSpPr/>
            <p:nvPr/>
          </p:nvGrpSpPr>
          <p:grpSpPr>
            <a:xfrm>
              <a:off x="433470" y="2673056"/>
              <a:ext cx="758825" cy="593182"/>
              <a:chOff x="433470" y="2673056"/>
              <a:chExt cx="758825" cy="593182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433470" y="2710789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 rot="5400000">
                <a:off x="762543" y="2822009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26" name="Google Shape;826;p53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78510" y="2673056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27" name="Google Shape;827;p53"/>
          <p:cNvGrpSpPr/>
          <p:nvPr/>
        </p:nvGrpSpPr>
        <p:grpSpPr>
          <a:xfrm>
            <a:off x="433470" y="3536937"/>
            <a:ext cx="11372276" cy="593182"/>
            <a:chOff x="433470" y="3308337"/>
            <a:chExt cx="11372276" cy="593182"/>
          </a:xfrm>
        </p:grpSpPr>
        <p:sp>
          <p:nvSpPr>
            <p:cNvPr id="828" name="Google Shape;828;p53"/>
            <p:cNvSpPr/>
            <p:nvPr/>
          </p:nvSpPr>
          <p:spPr>
            <a:xfrm>
              <a:off x="1347738" y="335919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9" name="Google Shape;829;p53"/>
            <p:cNvGrpSpPr/>
            <p:nvPr/>
          </p:nvGrpSpPr>
          <p:grpSpPr>
            <a:xfrm>
              <a:off x="433470" y="3308337"/>
              <a:ext cx="758825" cy="593182"/>
              <a:chOff x="433470" y="3308337"/>
              <a:chExt cx="758825" cy="593182"/>
            </a:xfrm>
          </p:grpSpPr>
          <p:sp>
            <p:nvSpPr>
              <p:cNvPr id="830" name="Google Shape;830;p53"/>
              <p:cNvSpPr/>
              <p:nvPr/>
            </p:nvSpPr>
            <p:spPr>
              <a:xfrm>
                <a:off x="433470" y="3336923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 rot="5400000">
                <a:off x="762543" y="3448143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32" name="Google Shape;832;p53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466219" y="3308337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33" name="Google Shape;833;p53"/>
          <p:cNvSpPr txBox="1">
            <a:spLocks noGrp="1"/>
          </p:cNvSpPr>
          <p:nvPr>
            <p:ph type="body" idx="3"/>
          </p:nvPr>
        </p:nvSpPr>
        <p:spPr>
          <a:xfrm>
            <a:off x="0" y="1808049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4" name="Google Shape;834;p53"/>
          <p:cNvSpPr txBox="1">
            <a:spLocks noGrp="1"/>
          </p:cNvSpPr>
          <p:nvPr>
            <p:ph type="body" idx="4"/>
          </p:nvPr>
        </p:nvSpPr>
        <p:spPr>
          <a:xfrm>
            <a:off x="0" y="2406883"/>
            <a:ext cx="12191999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5" name="Google Shape;835;p53"/>
          <p:cNvSpPr txBox="1">
            <a:spLocks noGrp="1"/>
          </p:cNvSpPr>
          <p:nvPr>
            <p:ph type="body" idx="5"/>
          </p:nvPr>
        </p:nvSpPr>
        <p:spPr>
          <a:xfrm>
            <a:off x="-3" y="3003747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6" name="Google Shape;836;p53"/>
          <p:cNvSpPr txBox="1">
            <a:spLocks noGrp="1"/>
          </p:cNvSpPr>
          <p:nvPr>
            <p:ph type="body" idx="6"/>
          </p:nvPr>
        </p:nvSpPr>
        <p:spPr>
          <a:xfrm>
            <a:off x="-1" y="3604552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7" name="Google Shape;837;p53"/>
          <p:cNvSpPr txBox="1">
            <a:spLocks noGrp="1"/>
          </p:cNvSpPr>
          <p:nvPr>
            <p:ph type="body" idx="7"/>
          </p:nvPr>
        </p:nvSpPr>
        <p:spPr>
          <a:xfrm>
            <a:off x="0" y="4181839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8" name="Google Shape;838;p53"/>
          <p:cNvSpPr txBox="1">
            <a:spLocks noGrp="1"/>
          </p:cNvSpPr>
          <p:nvPr>
            <p:ph type="body" idx="8"/>
          </p:nvPr>
        </p:nvSpPr>
        <p:spPr>
          <a:xfrm>
            <a:off x="0" y="4791178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9" name="Google Shape;839;p53"/>
          <p:cNvSpPr txBox="1">
            <a:spLocks noGrp="1"/>
          </p:cNvSpPr>
          <p:nvPr>
            <p:ph type="body" idx="9"/>
          </p:nvPr>
        </p:nvSpPr>
        <p:spPr>
          <a:xfrm>
            <a:off x="0" y="5365577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0" name="Google Shape;840;p53"/>
          <p:cNvSpPr txBox="1">
            <a:spLocks noGrp="1"/>
          </p:cNvSpPr>
          <p:nvPr>
            <p:ph type="body" idx="13"/>
          </p:nvPr>
        </p:nvSpPr>
        <p:spPr>
          <a:xfrm>
            <a:off x="-2" y="5974932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3 (Green) 1 Line Subhead">
  <p:cSld name="Numbered 1–3 (Green) 1 Line Subhead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5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6" name="Google Shape;846;p55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7" name="Google Shape;847;p55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8" name="Google Shape;848;p55"/>
          <p:cNvSpPr txBox="1">
            <a:spLocks noGrp="1"/>
          </p:cNvSpPr>
          <p:nvPr>
            <p:ph type="subTitle" idx="2"/>
          </p:nvPr>
        </p:nvSpPr>
        <p:spPr>
          <a:xfrm>
            <a:off x="0" y="884164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849" name="Google Shape;849;p55"/>
          <p:cNvGrpSpPr/>
          <p:nvPr/>
        </p:nvGrpSpPr>
        <p:grpSpPr>
          <a:xfrm>
            <a:off x="471922" y="1595784"/>
            <a:ext cx="11110478" cy="4564449"/>
            <a:chOff x="471922" y="1735484"/>
            <a:chExt cx="11110478" cy="4564449"/>
          </a:xfrm>
        </p:grpSpPr>
        <p:grpSp>
          <p:nvGrpSpPr>
            <p:cNvPr id="850" name="Google Shape;850;p55"/>
            <p:cNvGrpSpPr/>
            <p:nvPr/>
          </p:nvGrpSpPr>
          <p:grpSpPr>
            <a:xfrm>
              <a:off x="4309498" y="1748184"/>
              <a:ext cx="3545188" cy="4551016"/>
              <a:chOff x="4309498" y="1748184"/>
              <a:chExt cx="3545188" cy="4551016"/>
            </a:xfrm>
          </p:grpSpPr>
          <p:grpSp>
            <p:nvGrpSpPr>
              <p:cNvPr id="851" name="Google Shape;851;p55"/>
              <p:cNvGrpSpPr/>
              <p:nvPr/>
            </p:nvGrpSpPr>
            <p:grpSpPr>
              <a:xfrm>
                <a:off x="4309498" y="1790439"/>
                <a:ext cx="3545188" cy="4508761"/>
                <a:chOff x="4309498" y="1790439"/>
                <a:chExt cx="3545188" cy="4508761"/>
              </a:xfrm>
            </p:grpSpPr>
            <p:grpSp>
              <p:nvGrpSpPr>
                <p:cNvPr id="852" name="Google Shape;852;p55"/>
                <p:cNvGrpSpPr/>
                <p:nvPr/>
              </p:nvGrpSpPr>
              <p:grpSpPr>
                <a:xfrm>
                  <a:off x="4309498" y="1790439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853" name="Google Shape;853;p55"/>
                  <p:cNvSpPr/>
                  <p:nvPr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AFCA5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55"/>
                  <p:cNvSpPr/>
                  <p:nvPr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AFCA5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55" name="Google Shape;855;p55"/>
                <p:cNvSpPr/>
                <p:nvPr/>
              </p:nvSpPr>
              <p:spPr>
                <a:xfrm flipH="1">
                  <a:off x="4673075" y="2628187"/>
                  <a:ext cx="3181611" cy="3671013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solidFill>
                  <a:srgbClr val="EDEDED">
                    <a:alpha val="63921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856" name="Google Shape;856;p5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29663" y="1748184"/>
                <a:ext cx="698500" cy="698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57" name="Google Shape;857;p55"/>
            <p:cNvGrpSpPr/>
            <p:nvPr/>
          </p:nvGrpSpPr>
          <p:grpSpPr>
            <a:xfrm>
              <a:off x="8058846" y="1741638"/>
              <a:ext cx="3523554" cy="4558295"/>
              <a:chOff x="8058846" y="1741638"/>
              <a:chExt cx="3523554" cy="4558295"/>
            </a:xfrm>
          </p:grpSpPr>
          <p:sp>
            <p:nvSpPr>
              <p:cNvPr id="858" name="Google Shape;858;p55"/>
              <p:cNvSpPr/>
              <p:nvPr/>
            </p:nvSpPr>
            <p:spPr>
              <a:xfrm flipH="1">
                <a:off x="8400789" y="2628920"/>
                <a:ext cx="3181611" cy="3671013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solidFill>
                <a:srgbClr val="EDEDED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59" name="Google Shape;859;p55"/>
              <p:cNvGrpSpPr/>
              <p:nvPr/>
            </p:nvGrpSpPr>
            <p:grpSpPr>
              <a:xfrm>
                <a:off x="8058846" y="1741638"/>
                <a:ext cx="762285" cy="753965"/>
                <a:chOff x="8058846" y="1741638"/>
                <a:chExt cx="762285" cy="753965"/>
              </a:xfrm>
            </p:grpSpPr>
            <p:grpSp>
              <p:nvGrpSpPr>
                <p:cNvPr id="860" name="Google Shape;860;p55"/>
                <p:cNvGrpSpPr/>
                <p:nvPr/>
              </p:nvGrpSpPr>
              <p:grpSpPr>
                <a:xfrm>
                  <a:off x="8058846" y="1775805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861" name="Google Shape;861;p55"/>
                  <p:cNvSpPr/>
                  <p:nvPr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919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55"/>
                  <p:cNvSpPr/>
                  <p:nvPr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919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863" name="Google Shape;863;p5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8090738" y="1741638"/>
                  <a:ext cx="6985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64" name="Google Shape;864;p55"/>
            <p:cNvGrpSpPr/>
            <p:nvPr/>
          </p:nvGrpSpPr>
          <p:grpSpPr>
            <a:xfrm>
              <a:off x="471922" y="1735484"/>
              <a:ext cx="3548899" cy="4549621"/>
              <a:chOff x="471922" y="1735484"/>
              <a:chExt cx="3548899" cy="4549621"/>
            </a:xfrm>
          </p:grpSpPr>
          <p:sp>
            <p:nvSpPr>
              <p:cNvPr id="865" name="Google Shape;865;p55"/>
              <p:cNvSpPr/>
              <p:nvPr/>
            </p:nvSpPr>
            <p:spPr>
              <a:xfrm flipH="1">
                <a:off x="839210" y="2614092"/>
                <a:ext cx="3181611" cy="3671013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solidFill>
                <a:srgbClr val="EDEDED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66" name="Google Shape;866;p55"/>
              <p:cNvGrpSpPr/>
              <p:nvPr/>
            </p:nvGrpSpPr>
            <p:grpSpPr>
              <a:xfrm>
                <a:off x="471922" y="1790440"/>
                <a:ext cx="762285" cy="719798"/>
                <a:chOff x="4131625" y="1815836"/>
                <a:chExt cx="762285" cy="719798"/>
              </a:xfrm>
            </p:grpSpPr>
            <p:sp>
              <p:nvSpPr>
                <p:cNvPr id="867" name="Google Shape;867;p55"/>
                <p:cNvSpPr/>
                <p:nvPr/>
              </p:nvSpPr>
              <p:spPr>
                <a:xfrm rot="10800000">
                  <a:off x="4242282" y="2217103"/>
                  <a:ext cx="540972" cy="31853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55"/>
                <p:cNvSpPr/>
                <p:nvPr/>
              </p:nvSpPr>
              <p:spPr>
                <a:xfrm>
                  <a:off x="4131625" y="1815836"/>
                  <a:ext cx="762285" cy="6393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869" name="Google Shape;869;p5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73807" y="1735484"/>
                <a:ext cx="698500" cy="698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70" name="Google Shape;870;p55"/>
          <p:cNvSpPr txBox="1">
            <a:spLocks noGrp="1"/>
          </p:cNvSpPr>
          <p:nvPr>
            <p:ph type="body" idx="3"/>
          </p:nvPr>
        </p:nvSpPr>
        <p:spPr>
          <a:xfrm>
            <a:off x="825356" y="2495534"/>
            <a:ext cx="3181611" cy="365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1" name="Google Shape;871;p55"/>
          <p:cNvSpPr txBox="1">
            <a:spLocks noGrp="1"/>
          </p:cNvSpPr>
          <p:nvPr>
            <p:ph type="body" idx="4"/>
          </p:nvPr>
        </p:nvSpPr>
        <p:spPr>
          <a:xfrm>
            <a:off x="4659221" y="2495534"/>
            <a:ext cx="3181611" cy="365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2" name="Google Shape;872;p55"/>
          <p:cNvSpPr txBox="1">
            <a:spLocks noGrp="1"/>
          </p:cNvSpPr>
          <p:nvPr>
            <p:ph type="body" idx="5"/>
          </p:nvPr>
        </p:nvSpPr>
        <p:spPr>
          <a:xfrm>
            <a:off x="8400788" y="2495534"/>
            <a:ext cx="3181611" cy="365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3 (Green) 2 Line Subhead">
  <p:cSld name="Numbered 1–3 (Green) 2 Line Subhead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6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5" name="Google Shape;875;p56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7" name="Google Shape;877;p56"/>
          <p:cNvSpPr txBox="1">
            <a:spLocks noGrp="1"/>
          </p:cNvSpPr>
          <p:nvPr>
            <p:ph type="subTitle" idx="2"/>
          </p:nvPr>
        </p:nvSpPr>
        <p:spPr>
          <a:xfrm>
            <a:off x="0" y="884164"/>
            <a:ext cx="12192000" cy="95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878" name="Google Shape;878;p56"/>
          <p:cNvGrpSpPr/>
          <p:nvPr/>
        </p:nvGrpSpPr>
        <p:grpSpPr>
          <a:xfrm>
            <a:off x="471922" y="1824384"/>
            <a:ext cx="11110478" cy="4564449"/>
            <a:chOff x="471922" y="1735484"/>
            <a:chExt cx="11110478" cy="4564449"/>
          </a:xfrm>
        </p:grpSpPr>
        <p:grpSp>
          <p:nvGrpSpPr>
            <p:cNvPr id="879" name="Google Shape;879;p56"/>
            <p:cNvGrpSpPr/>
            <p:nvPr/>
          </p:nvGrpSpPr>
          <p:grpSpPr>
            <a:xfrm>
              <a:off x="4309498" y="1748184"/>
              <a:ext cx="3545188" cy="4551016"/>
              <a:chOff x="4309498" y="1748184"/>
              <a:chExt cx="3545188" cy="4551016"/>
            </a:xfrm>
          </p:grpSpPr>
          <p:grpSp>
            <p:nvGrpSpPr>
              <p:cNvPr id="880" name="Google Shape;880;p56"/>
              <p:cNvGrpSpPr/>
              <p:nvPr/>
            </p:nvGrpSpPr>
            <p:grpSpPr>
              <a:xfrm>
                <a:off x="4309498" y="1790439"/>
                <a:ext cx="3545188" cy="4508761"/>
                <a:chOff x="4309498" y="1790439"/>
                <a:chExt cx="3545188" cy="4508761"/>
              </a:xfrm>
            </p:grpSpPr>
            <p:grpSp>
              <p:nvGrpSpPr>
                <p:cNvPr id="881" name="Google Shape;881;p56"/>
                <p:cNvGrpSpPr/>
                <p:nvPr/>
              </p:nvGrpSpPr>
              <p:grpSpPr>
                <a:xfrm>
                  <a:off x="4309498" y="1790439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882" name="Google Shape;882;p56"/>
                  <p:cNvSpPr/>
                  <p:nvPr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AFCA5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56"/>
                  <p:cNvSpPr/>
                  <p:nvPr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AFCA5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84" name="Google Shape;884;p56"/>
                <p:cNvSpPr/>
                <p:nvPr/>
              </p:nvSpPr>
              <p:spPr>
                <a:xfrm flipH="1">
                  <a:off x="4673075" y="2628187"/>
                  <a:ext cx="3181611" cy="3671013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solidFill>
                  <a:srgbClr val="EDEDED">
                    <a:alpha val="63921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885" name="Google Shape;885;p5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29663" y="1748184"/>
                <a:ext cx="698500" cy="698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6" name="Google Shape;886;p56"/>
            <p:cNvGrpSpPr/>
            <p:nvPr/>
          </p:nvGrpSpPr>
          <p:grpSpPr>
            <a:xfrm>
              <a:off x="8058846" y="1741638"/>
              <a:ext cx="3523554" cy="4558295"/>
              <a:chOff x="8058846" y="1741638"/>
              <a:chExt cx="3523554" cy="4558295"/>
            </a:xfrm>
          </p:grpSpPr>
          <p:sp>
            <p:nvSpPr>
              <p:cNvPr id="887" name="Google Shape;887;p56"/>
              <p:cNvSpPr/>
              <p:nvPr/>
            </p:nvSpPr>
            <p:spPr>
              <a:xfrm flipH="1">
                <a:off x="8400789" y="2628920"/>
                <a:ext cx="3181611" cy="3671013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solidFill>
                <a:srgbClr val="EDEDED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88" name="Google Shape;888;p56"/>
              <p:cNvGrpSpPr/>
              <p:nvPr/>
            </p:nvGrpSpPr>
            <p:grpSpPr>
              <a:xfrm>
                <a:off x="8058846" y="1741638"/>
                <a:ext cx="762285" cy="753965"/>
                <a:chOff x="8058846" y="1741638"/>
                <a:chExt cx="762285" cy="753965"/>
              </a:xfrm>
            </p:grpSpPr>
            <p:grpSp>
              <p:nvGrpSpPr>
                <p:cNvPr id="889" name="Google Shape;889;p56"/>
                <p:cNvGrpSpPr/>
                <p:nvPr/>
              </p:nvGrpSpPr>
              <p:grpSpPr>
                <a:xfrm>
                  <a:off x="8058846" y="1775805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890" name="Google Shape;890;p56"/>
                  <p:cNvSpPr/>
                  <p:nvPr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919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56"/>
                  <p:cNvSpPr/>
                  <p:nvPr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919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892" name="Google Shape;892;p5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8090738" y="1741638"/>
                  <a:ext cx="6985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93" name="Google Shape;893;p56"/>
            <p:cNvGrpSpPr/>
            <p:nvPr/>
          </p:nvGrpSpPr>
          <p:grpSpPr>
            <a:xfrm>
              <a:off x="471922" y="1735484"/>
              <a:ext cx="3548899" cy="4549621"/>
              <a:chOff x="471922" y="1735484"/>
              <a:chExt cx="3548899" cy="4549621"/>
            </a:xfrm>
          </p:grpSpPr>
          <p:sp>
            <p:nvSpPr>
              <p:cNvPr id="894" name="Google Shape;894;p56"/>
              <p:cNvSpPr/>
              <p:nvPr/>
            </p:nvSpPr>
            <p:spPr>
              <a:xfrm flipH="1">
                <a:off x="839210" y="2614092"/>
                <a:ext cx="3181611" cy="3671013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solidFill>
                <a:srgbClr val="EDEDED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5" name="Google Shape;895;p56"/>
              <p:cNvGrpSpPr/>
              <p:nvPr/>
            </p:nvGrpSpPr>
            <p:grpSpPr>
              <a:xfrm>
                <a:off x="471922" y="1790440"/>
                <a:ext cx="762285" cy="719798"/>
                <a:chOff x="4131625" y="1815836"/>
                <a:chExt cx="762285" cy="719798"/>
              </a:xfrm>
            </p:grpSpPr>
            <p:sp>
              <p:nvSpPr>
                <p:cNvPr id="896" name="Google Shape;896;p56"/>
                <p:cNvSpPr/>
                <p:nvPr/>
              </p:nvSpPr>
              <p:spPr>
                <a:xfrm rot="10800000">
                  <a:off x="4242282" y="2217103"/>
                  <a:ext cx="540972" cy="31853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56"/>
                <p:cNvSpPr/>
                <p:nvPr/>
              </p:nvSpPr>
              <p:spPr>
                <a:xfrm>
                  <a:off x="4131625" y="1815836"/>
                  <a:ext cx="762285" cy="6393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898" name="Google Shape;898;p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73807" y="1735484"/>
                <a:ext cx="698500" cy="698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99" name="Google Shape;899;p56"/>
          <p:cNvSpPr txBox="1">
            <a:spLocks noGrp="1"/>
          </p:cNvSpPr>
          <p:nvPr>
            <p:ph type="body" idx="3"/>
          </p:nvPr>
        </p:nvSpPr>
        <p:spPr>
          <a:xfrm>
            <a:off x="853064" y="2709472"/>
            <a:ext cx="3181611" cy="365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0" name="Google Shape;900;p56"/>
          <p:cNvSpPr txBox="1">
            <a:spLocks noGrp="1"/>
          </p:cNvSpPr>
          <p:nvPr>
            <p:ph type="body" idx="4"/>
          </p:nvPr>
        </p:nvSpPr>
        <p:spPr>
          <a:xfrm>
            <a:off x="4686929" y="2709472"/>
            <a:ext cx="3181611" cy="365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1" name="Google Shape;901;p56"/>
          <p:cNvSpPr txBox="1">
            <a:spLocks noGrp="1"/>
          </p:cNvSpPr>
          <p:nvPr>
            <p:ph type="body" idx="5"/>
          </p:nvPr>
        </p:nvSpPr>
        <p:spPr>
          <a:xfrm>
            <a:off x="8393981" y="2722896"/>
            <a:ext cx="3181611" cy="365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bersecurity ">
  <p:cSld name="Cybersecurity 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1900" tIns="45700" rIns="18287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731500" bIns="45700" anchor="ctr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/>
          <p:nvPr/>
        </p:nvSpPr>
        <p:spPr>
          <a:xfrm>
            <a:off x="6539346" y="5361558"/>
            <a:ext cx="36021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457200" marR="0" lvl="1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Cybersecurity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8823" y="1636855"/>
            <a:ext cx="2973468" cy="221174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645900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0" y="1863494"/>
            <a:ext cx="12192000" cy="45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87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section Slide">
  <p:cSld name="Subsection Slid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381000" y="361950"/>
            <a:ext cx="11430000" cy="61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2"/>
          </p:nvPr>
        </p:nvSpPr>
        <p:spPr>
          <a:xfrm>
            <a:off x="0" y="1863494"/>
            <a:ext cx="12192000" cy="45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87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">
  <p:cSld name="Transition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ctrTitle"/>
          </p:nvPr>
        </p:nvSpPr>
        <p:spPr>
          <a:xfrm>
            <a:off x="0" y="374073"/>
            <a:ext cx="12192000" cy="6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with Sidebar">
  <p:cSld name="Text Only with Sideba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0" y="1519798"/>
            <a:ext cx="9206630" cy="488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68225" y="1519798"/>
            <a:ext cx="2363556" cy="488714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body" idx="4"/>
          </p:nvPr>
        </p:nvSpPr>
        <p:spPr>
          <a:xfrm>
            <a:off x="9468226" y="1519798"/>
            <a:ext cx="2363556" cy="488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4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5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6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7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8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theme" Target="../theme/theme2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1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2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8300" y="361950"/>
            <a:ext cx="11455400" cy="61341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9803"/>
              </a:srgbClr>
            </a:outerShdw>
          </a:effectLst>
        </p:spPr>
      </p:pic>
      <p:sp>
        <p:nvSpPr>
          <p:cNvPr id="11" name="Google Shape;11;p1"/>
          <p:cNvSpPr txBox="1"/>
          <p:nvPr/>
        </p:nvSpPr>
        <p:spPr>
          <a:xfrm>
            <a:off x="5250873" y="6573280"/>
            <a:ext cx="65728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0" marR="0" lvl="7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77056" y="5281610"/>
            <a:ext cx="1169554" cy="102220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23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" name="Google Shape;108;p23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1" y="7121"/>
            <a:ext cx="12166677" cy="684375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27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27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1" y="11464"/>
            <a:ext cx="12166677" cy="683506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31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31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33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" name="Google Shape;154;p33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3" name="Google Shape;223;p36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39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6" name="Google Shape;316;p39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4" name="Google Shape;414;p42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5" name="Google Shape;415;p42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Google Shape;511;p45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2" name="Google Shape;512;p45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6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" name="Google Shape;39;p6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5" name="Google Shape;615;p48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6" name="Google Shape;616;p48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7" name="Google Shape;727;p51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8" name="Google Shape;728;p51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2" name="Google Shape;842;p54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3" name="Google Shape;843;p54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300" y="361950"/>
            <a:ext cx="11455400" cy="61341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0" y="0"/>
            <a:ext cx="12182140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3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" name="Google Shape;66;p13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0" y="0"/>
            <a:ext cx="12182140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0" y="2773"/>
            <a:ext cx="12182140" cy="685245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9860" y="5185534"/>
            <a:ext cx="1218214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280150" bIns="45700" anchor="t" anchorCtr="0">
            <a:noAutofit/>
          </a:bodyPr>
          <a:lstStyle/>
          <a:p>
            <a:pPr marL="3200400" marR="0" lvl="7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Instructor Demonstration</a:t>
            </a:r>
            <a:endParaRPr sz="3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0" y="7121"/>
            <a:ext cx="12182140" cy="684375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57"/>
          <p:cNvSpPr txBox="1"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1900" tIns="45700" rIns="18287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dirty="0"/>
              <a:t>Data Modeling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985" name="Google Shape;985;p66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Foreign Keys</a:t>
            </a:r>
            <a:endParaRPr b="1"/>
          </a:p>
        </p:txBody>
      </p:sp>
      <p:sp>
        <p:nvSpPr>
          <p:cNvPr id="986" name="Google Shape;986;p66"/>
          <p:cNvSpPr txBox="1">
            <a:spLocks noGrp="1"/>
          </p:cNvSpPr>
          <p:nvPr>
            <p:ph type="body" idx="2"/>
          </p:nvPr>
        </p:nvSpPr>
        <p:spPr>
          <a:xfrm>
            <a:off x="402336" y="1110557"/>
            <a:ext cx="10302240" cy="20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Before we can get data into third </a:t>
            </a:r>
            <a:r>
              <a:rPr lang="en-US" sz="2200" dirty="0"/>
              <a:t>n</a:t>
            </a:r>
            <a:r>
              <a:rPr lang="en-US" sz="2200" dirty="0">
                <a:solidFill>
                  <a:schemeClr val="dk1"/>
                </a:solidFill>
              </a:rPr>
              <a:t>ormal </a:t>
            </a:r>
            <a:r>
              <a:rPr lang="en-US" sz="2200" dirty="0"/>
              <a:t>f</a:t>
            </a:r>
            <a:r>
              <a:rPr lang="en-US" sz="2200" dirty="0">
                <a:solidFill>
                  <a:schemeClr val="dk1"/>
                </a:solidFill>
              </a:rPr>
              <a:t>orm, we need to understand the concept of foreign keys.</a:t>
            </a:r>
            <a:endParaRPr sz="22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Foreign keys reference the primary key of another table</a:t>
            </a:r>
            <a:r>
              <a:rPr lang="en-US" sz="2200" dirty="0"/>
              <a:t>. </a:t>
            </a: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/>
              <a:t>Foreign keys can have a different name and do not need to be unique.</a:t>
            </a:r>
            <a:endParaRPr sz="2200" dirty="0"/>
          </a:p>
        </p:txBody>
      </p:sp>
      <p:pic>
        <p:nvPicPr>
          <p:cNvPr id="987" name="Google Shape;98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0760" y="4283701"/>
            <a:ext cx="3114675" cy="140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8" name="Google Shape;988;p66"/>
          <p:cNvCxnSpPr>
            <a:endCxn id="987" idx="0"/>
          </p:cNvCxnSpPr>
          <p:nvPr/>
        </p:nvCxnSpPr>
        <p:spPr>
          <a:xfrm flipH="1">
            <a:off x="7318098" y="3764701"/>
            <a:ext cx="399300" cy="519000"/>
          </a:xfrm>
          <a:prstGeom prst="straightConnector1">
            <a:avLst/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89" name="Google Shape;989;p66"/>
          <p:cNvCxnSpPr/>
          <p:nvPr/>
        </p:nvCxnSpPr>
        <p:spPr>
          <a:xfrm flipH="1">
            <a:off x="6089152" y="3811674"/>
            <a:ext cx="341700" cy="474300"/>
          </a:xfrm>
          <a:prstGeom prst="straightConnector1">
            <a:avLst/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90" name="Google Shape;990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3728" y="4802076"/>
            <a:ext cx="2183357" cy="88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1" name="Google Shape;991;p66"/>
          <p:cNvCxnSpPr/>
          <p:nvPr/>
        </p:nvCxnSpPr>
        <p:spPr>
          <a:xfrm flipH="1">
            <a:off x="2394185" y="4263576"/>
            <a:ext cx="286800" cy="474300"/>
          </a:xfrm>
          <a:prstGeom prst="straightConnector1">
            <a:avLst/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92" name="Google Shape;992;p66"/>
          <p:cNvSpPr txBox="1"/>
          <p:nvPr/>
        </p:nvSpPr>
        <p:spPr>
          <a:xfrm>
            <a:off x="2195659" y="3893063"/>
            <a:ext cx="1828598" cy="43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Primary Key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66"/>
          <p:cNvSpPr txBox="1"/>
          <p:nvPr/>
        </p:nvSpPr>
        <p:spPr>
          <a:xfrm>
            <a:off x="5733270" y="3385496"/>
            <a:ext cx="1691658" cy="42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Primary Key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66"/>
          <p:cNvSpPr txBox="1"/>
          <p:nvPr/>
        </p:nvSpPr>
        <p:spPr>
          <a:xfrm>
            <a:off x="7492397" y="3324160"/>
            <a:ext cx="1691658" cy="487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Foreign Key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70"/>
          <p:cNvSpPr txBox="1">
            <a:spLocks noGrp="1"/>
          </p:cNvSpPr>
          <p:nvPr>
            <p:ph type="title"/>
          </p:nvPr>
        </p:nvSpPr>
        <p:spPr>
          <a:xfrm>
            <a:off x="381000" y="361950"/>
            <a:ext cx="11430000" cy="61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i="1" u="sng"/>
              <a:t>Data Relationships		</a:t>
            </a:r>
            <a:endParaRPr sz="4000" i="1" u="sng"/>
          </a:p>
        </p:txBody>
      </p:sp>
      <p:sp>
        <p:nvSpPr>
          <p:cNvPr id="1027" name="Google Shape;1027;p70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028" name="Google Shape;1028;p70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71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1034" name="Google Shape;1034;p71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Data Relationhsips</a:t>
            </a:r>
            <a:endParaRPr b="1"/>
          </a:p>
        </p:txBody>
      </p:sp>
      <p:sp>
        <p:nvSpPr>
          <p:cNvPr id="1035" name="Google Shape;1035;p71"/>
          <p:cNvSpPr txBox="1">
            <a:spLocks noGrp="1"/>
          </p:cNvSpPr>
          <p:nvPr>
            <p:ph type="body" idx="2"/>
          </p:nvPr>
        </p:nvSpPr>
        <p:spPr>
          <a:xfrm>
            <a:off x="402336" y="1110557"/>
            <a:ext cx="10302240" cy="20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One to </a:t>
            </a:r>
            <a:r>
              <a:rPr lang="en-US" sz="2200" dirty="0"/>
              <a:t>O</a:t>
            </a:r>
            <a:r>
              <a:rPr lang="en-US" sz="2200" dirty="0">
                <a:solidFill>
                  <a:schemeClr val="dk1"/>
                </a:solidFill>
              </a:rPr>
              <a:t>ne</a:t>
            </a:r>
            <a:endParaRPr dirty="0"/>
          </a:p>
          <a:p>
            <a:pPr marL="457200" lvl="0" indent="-368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One to Many</a:t>
            </a:r>
            <a:endParaRPr dirty="0"/>
          </a:p>
          <a:p>
            <a:pPr marL="457200" lvl="0" indent="-368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Many to Many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2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1041" name="Google Shape;1041;p72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One-to-One Relationship</a:t>
            </a:r>
            <a:endParaRPr b="1"/>
          </a:p>
        </p:txBody>
      </p:sp>
      <p:sp>
        <p:nvSpPr>
          <p:cNvPr id="1042" name="Google Shape;1042;p72"/>
          <p:cNvSpPr txBox="1">
            <a:spLocks noGrp="1"/>
          </p:cNvSpPr>
          <p:nvPr>
            <p:ph type="body" idx="2"/>
          </p:nvPr>
        </p:nvSpPr>
        <p:spPr>
          <a:xfrm>
            <a:off x="414311" y="3578352"/>
            <a:ext cx="11363377" cy="260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Each item in one column is linked to only one item from the other column.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Here, each member of the Simpson family has only one Social </a:t>
            </a:r>
            <a:r>
              <a:rPr lang="en-US" sz="2200" dirty="0"/>
              <a:t>S</a:t>
            </a:r>
            <a:r>
              <a:rPr lang="en-US" sz="2200" dirty="0">
                <a:solidFill>
                  <a:schemeClr val="dk1"/>
                </a:solidFill>
              </a:rPr>
              <a:t>ecurity number.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Each Social </a:t>
            </a:r>
            <a:r>
              <a:rPr lang="en-US" sz="2200" dirty="0"/>
              <a:t>S</a:t>
            </a:r>
            <a:r>
              <a:rPr lang="en-US" sz="2200" dirty="0">
                <a:solidFill>
                  <a:schemeClr val="dk1"/>
                </a:solidFill>
              </a:rPr>
              <a:t>ecurity number can be assigned only to one person.</a:t>
            </a:r>
            <a:endParaRPr dirty="0"/>
          </a:p>
        </p:txBody>
      </p:sp>
      <p:sp>
        <p:nvSpPr>
          <p:cNvPr id="1043" name="Google Shape;1043;p72"/>
          <p:cNvSpPr txBox="1"/>
          <p:nvPr/>
        </p:nvSpPr>
        <p:spPr>
          <a:xfrm>
            <a:off x="1987296" y="393801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4" name="Google Shape;1044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4448" y="1110557"/>
            <a:ext cx="3791712" cy="2169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73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1050" name="Google Shape;1050;p73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One-to-Many Relationship</a:t>
            </a:r>
            <a:endParaRPr b="1"/>
          </a:p>
        </p:txBody>
      </p:sp>
      <p:sp>
        <p:nvSpPr>
          <p:cNvPr id="1051" name="Google Shape;1051;p73"/>
          <p:cNvSpPr txBox="1">
            <a:spLocks noGrp="1"/>
          </p:cNvSpPr>
          <p:nvPr>
            <p:ph type="body" idx="2"/>
          </p:nvPr>
        </p:nvSpPr>
        <p:spPr>
          <a:xfrm>
            <a:off x="646176" y="3429000"/>
            <a:ext cx="10161477" cy="262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/>
              <a:t>Here are two</a:t>
            </a:r>
            <a:r>
              <a:rPr lang="en-US" sz="2400" dirty="0">
                <a:solidFill>
                  <a:schemeClr val="dk1"/>
                </a:solidFill>
              </a:rPr>
              <a:t> tables: one for people, and another for addresses.</a:t>
            </a:r>
            <a:endParaRPr dirty="0"/>
          </a:p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Each person has only one address.</a:t>
            </a:r>
            <a:endParaRPr dirty="0"/>
          </a:p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/>
              <a:t>However, </a:t>
            </a:r>
            <a:r>
              <a:rPr lang="en-US" sz="2400" dirty="0">
                <a:solidFill>
                  <a:schemeClr val="dk1"/>
                </a:solidFill>
              </a:rPr>
              <a:t>each address can be associated with multiple people.</a:t>
            </a:r>
            <a:endParaRPr dirty="0"/>
          </a:p>
        </p:txBody>
      </p:sp>
      <p:sp>
        <p:nvSpPr>
          <p:cNvPr id="1052" name="Google Shape;1052;p73"/>
          <p:cNvSpPr txBox="1"/>
          <p:nvPr/>
        </p:nvSpPr>
        <p:spPr>
          <a:xfrm>
            <a:off x="1987296" y="393801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3" name="Google Shape;1053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8687" y="1301839"/>
            <a:ext cx="6319428" cy="1618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74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1059" name="Google Shape;1059;p74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One-to-Many Relationship</a:t>
            </a:r>
            <a:endParaRPr b="1"/>
          </a:p>
        </p:txBody>
      </p:sp>
      <p:sp>
        <p:nvSpPr>
          <p:cNvPr id="1060" name="Google Shape;1060;p74"/>
          <p:cNvSpPr txBox="1">
            <a:spLocks noGrp="1"/>
          </p:cNvSpPr>
          <p:nvPr>
            <p:ph type="body" idx="2"/>
          </p:nvPr>
        </p:nvSpPr>
        <p:spPr>
          <a:xfrm>
            <a:off x="646176" y="3704545"/>
            <a:ext cx="10161477" cy="159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The two tables joined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dk1"/>
                </a:solidFill>
              </a:rPr>
              <a:t>would look like this.</a:t>
            </a:r>
            <a:endParaRPr dirty="0"/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Each person has an address.</a:t>
            </a:r>
            <a:endParaRPr dirty="0"/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Each address can be associated with multiple people.</a:t>
            </a:r>
            <a:endParaRPr dirty="0"/>
          </a:p>
        </p:txBody>
      </p:sp>
      <p:sp>
        <p:nvSpPr>
          <p:cNvPr id="1061" name="Google Shape;1061;p74"/>
          <p:cNvSpPr txBox="1"/>
          <p:nvPr/>
        </p:nvSpPr>
        <p:spPr>
          <a:xfrm>
            <a:off x="1987296" y="393801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2" name="Google Shape;1062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130" y="1179744"/>
            <a:ext cx="5610318" cy="18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75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1068" name="Google Shape;1068;p75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Many-to-Many Relationship</a:t>
            </a:r>
            <a:endParaRPr b="1"/>
          </a:p>
        </p:txBody>
      </p:sp>
      <p:sp>
        <p:nvSpPr>
          <p:cNvPr id="1069" name="Google Shape;1069;p75"/>
          <p:cNvSpPr txBox="1">
            <a:spLocks noGrp="1"/>
          </p:cNvSpPr>
          <p:nvPr>
            <p:ph type="body" idx="2"/>
          </p:nvPr>
        </p:nvSpPr>
        <p:spPr>
          <a:xfrm>
            <a:off x="671228" y="3842107"/>
            <a:ext cx="10161477" cy="159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Each child here has more than one parent.</a:t>
            </a:r>
            <a:endParaRPr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Each parent has more than one child.</a:t>
            </a:r>
            <a:endParaRPr dirty="0"/>
          </a:p>
        </p:txBody>
      </p:sp>
      <p:sp>
        <p:nvSpPr>
          <p:cNvPr id="1070" name="Google Shape;1070;p75"/>
          <p:cNvSpPr txBox="1"/>
          <p:nvPr/>
        </p:nvSpPr>
        <p:spPr>
          <a:xfrm>
            <a:off x="1987296" y="393801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1" name="Google Shape;1071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027" y="1121217"/>
            <a:ext cx="6300461" cy="1688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6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1077" name="Google Shape;1077;p76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Many-to-Many Relationship</a:t>
            </a:r>
            <a:endParaRPr b="1"/>
          </a:p>
        </p:txBody>
      </p:sp>
      <p:sp>
        <p:nvSpPr>
          <p:cNvPr id="1078" name="Google Shape;1078;p76"/>
          <p:cNvSpPr txBox="1">
            <a:spLocks noGrp="1"/>
          </p:cNvSpPr>
          <p:nvPr>
            <p:ph type="body" idx="2"/>
          </p:nvPr>
        </p:nvSpPr>
        <p:spPr>
          <a:xfrm>
            <a:off x="859119" y="3943482"/>
            <a:ext cx="10161477" cy="159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>
                <a:solidFill>
                  <a:schemeClr val="dk1"/>
                </a:solidFill>
              </a:rPr>
              <a:t>Each child can have more than one parent.</a:t>
            </a:r>
            <a:endParaRPr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>
                <a:solidFill>
                  <a:schemeClr val="dk1"/>
                </a:solidFill>
              </a:rPr>
              <a:t>Each parent can have more than one child.</a:t>
            </a:r>
            <a:endParaRPr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>
                <a:solidFill>
                  <a:schemeClr val="dk1"/>
                </a:solidFill>
              </a:rPr>
              <a:t>The two tables are joined in a junction table.</a:t>
            </a:r>
            <a:endParaRPr/>
          </a:p>
        </p:txBody>
      </p:sp>
      <p:sp>
        <p:nvSpPr>
          <p:cNvPr id="1079" name="Google Shape;1079;p76"/>
          <p:cNvSpPr txBox="1"/>
          <p:nvPr/>
        </p:nvSpPr>
        <p:spPr>
          <a:xfrm>
            <a:off x="1987296" y="393801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0" name="Google Shape;1080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9422" y="1079133"/>
            <a:ext cx="4780191" cy="2475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7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1086" name="Google Shape;1086;p77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Junction Table</a:t>
            </a:r>
            <a:endParaRPr b="1"/>
          </a:p>
        </p:txBody>
      </p:sp>
      <p:sp>
        <p:nvSpPr>
          <p:cNvPr id="1087" name="Google Shape;1087;p77"/>
          <p:cNvSpPr txBox="1"/>
          <p:nvPr/>
        </p:nvSpPr>
        <p:spPr>
          <a:xfrm>
            <a:off x="1987296" y="393801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8" name="Google Shape;108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363" y="1258975"/>
            <a:ext cx="2794050" cy="27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77"/>
          <p:cNvSpPr txBox="1"/>
          <p:nvPr/>
        </p:nvSpPr>
        <p:spPr>
          <a:xfrm>
            <a:off x="363300" y="4307350"/>
            <a:ext cx="4344300" cy="11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 dirty="0">
                <a:solidFill>
                  <a:srgbClr val="000000"/>
                </a:solidFill>
              </a:rPr>
              <a:t>A junction table contains many </a:t>
            </a:r>
            <a:r>
              <a:rPr lang="en-US" sz="1800" dirty="0" err="1">
                <a:solidFill>
                  <a:srgbClr val="000000"/>
                </a:solidFill>
              </a:rPr>
              <a:t>parent_ids</a:t>
            </a:r>
            <a:r>
              <a:rPr lang="en-US" sz="1800" dirty="0">
                <a:solidFill>
                  <a:srgbClr val="000000"/>
                </a:solidFill>
              </a:rPr>
              <a:t> and </a:t>
            </a:r>
            <a:r>
              <a:rPr lang="en-US" sz="1800" dirty="0" err="1">
                <a:solidFill>
                  <a:srgbClr val="000000"/>
                </a:solidFill>
              </a:rPr>
              <a:t>child_ids</a:t>
            </a:r>
            <a:r>
              <a:rPr lang="en-US" sz="1800" dirty="0">
                <a:solidFill>
                  <a:srgbClr val="000000"/>
                </a:solidFill>
              </a:rPr>
              <a:t>.</a:t>
            </a: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1090" name="Google Shape;109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8626" y="1258975"/>
            <a:ext cx="2021925" cy="18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8425" y="4148800"/>
            <a:ext cx="3904319" cy="17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77"/>
          <p:cNvSpPr/>
          <p:nvPr/>
        </p:nvSpPr>
        <p:spPr>
          <a:xfrm>
            <a:off x="7528588" y="3198400"/>
            <a:ext cx="702000" cy="950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7"/>
          <p:cNvSpPr txBox="1"/>
          <p:nvPr/>
        </p:nvSpPr>
        <p:spPr>
          <a:xfrm>
            <a:off x="8368000" y="3102925"/>
            <a:ext cx="15987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child and parent table through junction table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78"/>
          <p:cNvSpPr txBox="1">
            <a:spLocks noGrp="1"/>
          </p:cNvSpPr>
          <p:nvPr>
            <p:ph type="title"/>
          </p:nvPr>
        </p:nvSpPr>
        <p:spPr>
          <a:xfrm>
            <a:off x="381000" y="361950"/>
            <a:ext cx="11430000" cy="61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i="1" u="sng"/>
              <a:t>Entity Relationship Diagrams		</a:t>
            </a:r>
            <a:endParaRPr sz="4000" i="1" u="sng"/>
          </a:p>
        </p:txBody>
      </p:sp>
      <p:sp>
        <p:nvSpPr>
          <p:cNvPr id="1099" name="Google Shape;1099;p78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100" name="Google Shape;1100;p78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9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921" name="Google Shape;921;p59"/>
          <p:cNvSpPr txBox="1">
            <a:spLocks noGrp="1"/>
          </p:cNvSpPr>
          <p:nvPr>
            <p:ph type="body" idx="2"/>
          </p:nvPr>
        </p:nvSpPr>
        <p:spPr>
          <a:xfrm>
            <a:off x="243840" y="1863494"/>
            <a:ext cx="11472672" cy="401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22860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Apply data modeling techniques to database design. </a:t>
            </a:r>
          </a:p>
          <a:p>
            <a:pPr marL="22860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endParaRPr lang="en-US" sz="2400" dirty="0">
              <a:latin typeface="Roboto"/>
              <a:ea typeface="Roboto"/>
              <a:cs typeface="Roboto"/>
              <a:sym typeface="Roboto"/>
            </a:endParaRPr>
          </a:p>
          <a:p>
            <a:pPr marL="22860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Normalize data.</a:t>
            </a:r>
            <a:endParaRPr dirty="0"/>
          </a:p>
          <a:p>
            <a:pPr marL="228600" lvl="0" indent="-18288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Identify data relationships.</a:t>
            </a:r>
            <a:endParaRPr dirty="0"/>
          </a:p>
          <a:p>
            <a:pPr marL="228600" lvl="0" indent="-182880">
              <a:spcBef>
                <a:spcPts val="2200"/>
              </a:spcBef>
              <a:buSzPts val="2400"/>
              <a:buFont typeface="Noto Sans Symbols"/>
              <a:buChar char="❑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Create visual representations of a database through entity relationship diagrams.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59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dirty="0"/>
              <a:t>Class Objectives</a:t>
            </a:r>
            <a:endParaRPr dirty="0"/>
          </a:p>
        </p:txBody>
      </p:sp>
      <p:sp>
        <p:nvSpPr>
          <p:cNvPr id="923" name="Google Shape;923;p59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87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/>
              <a:t>By the end of today’s class, you will: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9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1106" name="Google Shape;1106;p79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Entity Relationship Diagrams (ERDs)</a:t>
            </a:r>
            <a:endParaRPr b="1"/>
          </a:p>
        </p:txBody>
      </p:sp>
      <p:sp>
        <p:nvSpPr>
          <p:cNvPr id="1107" name="Google Shape;1107;p79"/>
          <p:cNvSpPr txBox="1">
            <a:spLocks noGrp="1"/>
          </p:cNvSpPr>
          <p:nvPr>
            <p:ph type="body" idx="2"/>
          </p:nvPr>
        </p:nvSpPr>
        <p:spPr>
          <a:xfrm>
            <a:off x="658703" y="1215382"/>
            <a:ext cx="10977976" cy="508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 dirty="0">
                <a:solidFill>
                  <a:schemeClr val="dk1"/>
                </a:solidFill>
              </a:rPr>
              <a:t>An </a:t>
            </a:r>
            <a:r>
              <a:rPr lang="en-US" sz="2400" b="1" dirty="0">
                <a:solidFill>
                  <a:srgbClr val="980000"/>
                </a:solidFill>
              </a:rPr>
              <a:t>E</a:t>
            </a:r>
            <a:r>
              <a:rPr lang="en-US" sz="2400" dirty="0">
                <a:solidFill>
                  <a:schemeClr val="dk1"/>
                </a:solidFill>
              </a:rPr>
              <a:t>ntity </a:t>
            </a:r>
            <a:r>
              <a:rPr lang="en-US" sz="2400" b="1" dirty="0">
                <a:solidFill>
                  <a:srgbClr val="980000"/>
                </a:solidFill>
              </a:rPr>
              <a:t>R</a:t>
            </a:r>
            <a:r>
              <a:rPr lang="en-US" sz="2400" dirty="0">
                <a:solidFill>
                  <a:schemeClr val="dk1"/>
                </a:solidFill>
              </a:rPr>
              <a:t>elationship </a:t>
            </a:r>
            <a:r>
              <a:rPr lang="en-US" sz="2400" b="1" dirty="0">
                <a:solidFill>
                  <a:srgbClr val="980000"/>
                </a:solidFill>
              </a:rPr>
              <a:t>D</a:t>
            </a:r>
            <a:r>
              <a:rPr lang="en-US" sz="2400" dirty="0">
                <a:solidFill>
                  <a:schemeClr val="dk1"/>
                </a:solidFill>
              </a:rPr>
              <a:t>iagram provides a visual method of modeling data.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 dirty="0">
                <a:solidFill>
                  <a:schemeClr val="dk1"/>
                </a:solidFill>
              </a:rPr>
              <a:t>Entities, their data types, and relationships are all illustrated in the diagram.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 dirty="0">
                <a:solidFill>
                  <a:schemeClr val="dk1"/>
                </a:solidFill>
              </a:rPr>
              <a:t>There are three models used when creating diagrams:</a:t>
            </a:r>
            <a:endParaRPr dirty="0"/>
          </a:p>
          <a:p>
            <a:pPr marL="914400" lvl="1" indent="-355600" algn="l" rtl="0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400" b="1" dirty="0">
                <a:solidFill>
                  <a:schemeClr val="dk1"/>
                </a:solidFill>
              </a:rPr>
              <a:t>Conceptual</a:t>
            </a:r>
            <a:r>
              <a:rPr lang="en-US" sz="2400" dirty="0">
                <a:solidFill>
                  <a:schemeClr val="dk1"/>
                </a:solidFill>
              </a:rPr>
              <a:t>: Basic information containing table and column names </a:t>
            </a:r>
            <a:endParaRPr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400" b="1" dirty="0">
                <a:solidFill>
                  <a:schemeClr val="dk1"/>
                </a:solidFill>
              </a:rPr>
              <a:t>Logical</a:t>
            </a:r>
            <a:r>
              <a:rPr lang="en-US" sz="2400" dirty="0">
                <a:solidFill>
                  <a:schemeClr val="dk1"/>
                </a:solidFill>
              </a:rPr>
              <a:t>: Slightly more complex than conceptual models, with IDs and data types defined</a:t>
            </a:r>
            <a:endParaRPr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400" b="1" dirty="0">
                <a:solidFill>
                  <a:schemeClr val="dk1"/>
                </a:solidFill>
              </a:rPr>
              <a:t>Physical</a:t>
            </a:r>
            <a:r>
              <a:rPr lang="en-US" sz="2400" dirty="0">
                <a:solidFill>
                  <a:schemeClr val="dk1"/>
                </a:solidFill>
              </a:rPr>
              <a:t>: The blueprint of the database, reflecting physical relationships between entities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108" name="Google Shape;1108;p79"/>
          <p:cNvSpPr txBox="1"/>
          <p:nvPr/>
        </p:nvSpPr>
        <p:spPr>
          <a:xfrm>
            <a:off x="1987296" y="393801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0"/>
          <p:cNvSpPr txBox="1">
            <a:spLocks noGrp="1"/>
          </p:cNvSpPr>
          <p:nvPr>
            <p:ph type="title"/>
          </p:nvPr>
        </p:nvSpPr>
        <p:spPr>
          <a:xfrm>
            <a:off x="381000" y="361950"/>
            <a:ext cx="11430000" cy="61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i="1" u="sng"/>
              <a:t>Data Normalization		</a:t>
            </a:r>
            <a:endParaRPr sz="4000" i="1" u="sng"/>
          </a:p>
        </p:txBody>
      </p:sp>
      <p:sp>
        <p:nvSpPr>
          <p:cNvPr id="929" name="Google Shape;929;p60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30" name="Google Shape;930;p60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1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936" name="Google Shape;936;p61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Data Normalization</a:t>
            </a:r>
            <a:endParaRPr b="1"/>
          </a:p>
        </p:txBody>
      </p:sp>
      <p:sp>
        <p:nvSpPr>
          <p:cNvPr id="937" name="Google Shape;937;p61"/>
          <p:cNvSpPr txBox="1">
            <a:spLocks noGrp="1"/>
          </p:cNvSpPr>
          <p:nvPr>
            <p:ph type="body" idx="2"/>
          </p:nvPr>
        </p:nvSpPr>
        <p:spPr>
          <a:xfrm>
            <a:off x="536448" y="1180742"/>
            <a:ext cx="10302240" cy="4049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Data normalization is the process of restructuring data to a set of “normal forms.”</a:t>
            </a:r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/>
              <a:t>This r</a:t>
            </a:r>
            <a:r>
              <a:rPr lang="en-US" sz="2400" dirty="0">
                <a:solidFill>
                  <a:schemeClr val="dk1"/>
                </a:solidFill>
              </a:rPr>
              <a:t>educes and eliminates data redundancy and inconsistencies.</a:t>
            </a:r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Three most common forms: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Char char="o"/>
            </a:pPr>
            <a:r>
              <a:rPr lang="en-US" sz="2200" dirty="0">
                <a:solidFill>
                  <a:schemeClr val="dk1"/>
                </a:solidFill>
              </a:rPr>
              <a:t>First normal form (1NF)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 dirty="0">
                <a:solidFill>
                  <a:schemeClr val="dk1"/>
                </a:solidFill>
              </a:rPr>
              <a:t>Second normal form (2NF)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 dirty="0">
                <a:solidFill>
                  <a:schemeClr val="dk1"/>
                </a:solidFill>
              </a:rPr>
              <a:t>Third normal form (3NF)</a:t>
            </a:r>
          </a:p>
          <a:p>
            <a:pPr marL="5461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There are even more levels! </a:t>
            </a:r>
            <a:endParaRPr dirty="0"/>
          </a:p>
          <a:p>
            <a:pPr marL="228600" lvl="0" indent="-6857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62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943" name="Google Shape;943;p62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First Normal Form (1NF)</a:t>
            </a:r>
            <a:endParaRPr b="1"/>
          </a:p>
        </p:txBody>
      </p:sp>
      <p:sp>
        <p:nvSpPr>
          <p:cNvPr id="944" name="Google Shape;944;p62"/>
          <p:cNvSpPr txBox="1">
            <a:spLocks noGrp="1"/>
          </p:cNvSpPr>
          <p:nvPr>
            <p:ph type="body" idx="2"/>
          </p:nvPr>
        </p:nvSpPr>
        <p:spPr>
          <a:xfrm>
            <a:off x="536448" y="1180742"/>
            <a:ext cx="10302240" cy="170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Each field in a table row should contain a single value.</a:t>
            </a:r>
            <a:endParaRPr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Each row is unique.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 dirty="0">
                <a:solidFill>
                  <a:schemeClr val="dk1"/>
                </a:solidFill>
              </a:rPr>
              <a:t>Rows can have fields that repeat.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 dirty="0">
                <a:solidFill>
                  <a:schemeClr val="dk1"/>
                </a:solidFill>
              </a:rPr>
              <a:t>Whole rows do not fully match.</a:t>
            </a:r>
            <a:endParaRPr dirty="0"/>
          </a:p>
          <a:p>
            <a:pPr marL="4572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  <p:sp>
        <p:nvSpPr>
          <p:cNvPr id="945" name="Google Shape;945;p62"/>
          <p:cNvSpPr txBox="1"/>
          <p:nvPr/>
        </p:nvSpPr>
        <p:spPr>
          <a:xfrm>
            <a:off x="1737636" y="3421949"/>
            <a:ext cx="11031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Data</a:t>
            </a:r>
            <a:endParaRPr sz="18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62"/>
          <p:cNvSpPr/>
          <p:nvPr/>
        </p:nvSpPr>
        <p:spPr>
          <a:xfrm>
            <a:off x="4698439" y="4241334"/>
            <a:ext cx="1059000" cy="52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62"/>
          <p:cNvSpPr txBox="1"/>
          <p:nvPr/>
        </p:nvSpPr>
        <p:spPr>
          <a:xfrm>
            <a:off x="7081866" y="3218682"/>
            <a:ext cx="1885718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Normal Form</a:t>
            </a:r>
            <a:endParaRPr sz="18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62"/>
          <p:cNvSpPr txBox="1"/>
          <p:nvPr/>
        </p:nvSpPr>
        <p:spPr>
          <a:xfrm>
            <a:off x="4476526" y="3763949"/>
            <a:ext cx="1584959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Normalization</a:t>
            </a:r>
            <a:endParaRPr sz="18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9" name="Google Shape;94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057" y="3968497"/>
            <a:ext cx="2922888" cy="94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3642" y="3663699"/>
            <a:ext cx="2537622" cy="223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63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956" name="Google Shape;956;p63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Second Normal Form (2NF)</a:t>
            </a:r>
            <a:endParaRPr b="1"/>
          </a:p>
        </p:txBody>
      </p:sp>
      <p:sp>
        <p:nvSpPr>
          <p:cNvPr id="957" name="Google Shape;957;p63"/>
          <p:cNvSpPr txBox="1">
            <a:spLocks noGrp="1"/>
          </p:cNvSpPr>
          <p:nvPr>
            <p:ph type="body" idx="2"/>
          </p:nvPr>
        </p:nvSpPr>
        <p:spPr>
          <a:xfrm>
            <a:off x="402336" y="1110557"/>
            <a:ext cx="10302240" cy="193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Data is in first </a:t>
            </a:r>
            <a:r>
              <a:rPr lang="en-US" sz="2200" dirty="0"/>
              <a:t>n</a:t>
            </a:r>
            <a:r>
              <a:rPr lang="en-US" sz="2200" dirty="0">
                <a:solidFill>
                  <a:schemeClr val="dk1"/>
                </a:solidFill>
              </a:rPr>
              <a:t>ormal </a:t>
            </a:r>
            <a:r>
              <a:rPr lang="en-US" sz="2200" dirty="0"/>
              <a:t>f</a:t>
            </a:r>
            <a:r>
              <a:rPr lang="en-US" sz="2200" dirty="0">
                <a:solidFill>
                  <a:schemeClr val="dk1"/>
                </a:solidFill>
              </a:rPr>
              <a:t>orm.</a:t>
            </a:r>
            <a:endParaRPr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Duplicated data is split into separate tables. </a:t>
            </a:r>
            <a:endParaRPr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Primary keys identify unique rows </a:t>
            </a:r>
            <a:r>
              <a:rPr lang="en-US" sz="2200">
                <a:solidFill>
                  <a:schemeClr val="dk1"/>
                </a:solidFill>
              </a:rPr>
              <a:t>of data.</a:t>
            </a:r>
            <a:endParaRPr dirty="0"/>
          </a:p>
          <a:p>
            <a:pPr marL="4572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  <p:sp>
        <p:nvSpPr>
          <p:cNvPr id="958" name="Google Shape;958;p63"/>
          <p:cNvSpPr/>
          <p:nvPr/>
        </p:nvSpPr>
        <p:spPr>
          <a:xfrm>
            <a:off x="3681663" y="4426909"/>
            <a:ext cx="1059000" cy="52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63"/>
          <p:cNvSpPr txBox="1"/>
          <p:nvPr/>
        </p:nvSpPr>
        <p:spPr>
          <a:xfrm>
            <a:off x="5635843" y="3730940"/>
            <a:ext cx="1770217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Family Table</a:t>
            </a:r>
            <a:endParaRPr sz="18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63"/>
          <p:cNvSpPr txBox="1"/>
          <p:nvPr/>
        </p:nvSpPr>
        <p:spPr>
          <a:xfrm>
            <a:off x="8268586" y="3447800"/>
            <a:ext cx="12684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Child Table</a:t>
            </a:r>
            <a:endParaRPr sz="18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63"/>
          <p:cNvSpPr txBox="1"/>
          <p:nvPr/>
        </p:nvSpPr>
        <p:spPr>
          <a:xfrm>
            <a:off x="1055714" y="3488108"/>
            <a:ext cx="1730770" cy="4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in 1NF</a:t>
            </a:r>
            <a:endParaRPr sz="18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63"/>
          <p:cNvSpPr txBox="1"/>
          <p:nvPr/>
        </p:nvSpPr>
        <p:spPr>
          <a:xfrm>
            <a:off x="3222571" y="3700578"/>
            <a:ext cx="1977185" cy="624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2NF Normalization</a:t>
            </a:r>
            <a:endParaRPr sz="18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3" name="Google Shape;96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445" y="4011362"/>
            <a:ext cx="1657550" cy="179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6331" y="4261022"/>
            <a:ext cx="13811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37332" y="3904400"/>
            <a:ext cx="213092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4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971" name="Google Shape;971;p64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Transitive Dependence</a:t>
            </a:r>
            <a:endParaRPr b="1"/>
          </a:p>
        </p:txBody>
      </p:sp>
      <p:sp>
        <p:nvSpPr>
          <p:cNvPr id="972" name="Google Shape;972;p64"/>
          <p:cNvSpPr txBox="1">
            <a:spLocks noGrp="1"/>
          </p:cNvSpPr>
          <p:nvPr>
            <p:ph type="body" idx="2"/>
          </p:nvPr>
        </p:nvSpPr>
        <p:spPr>
          <a:xfrm>
            <a:off x="402336" y="1110556"/>
            <a:ext cx="10612582" cy="5034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lvl="0">
              <a:spcBef>
                <a:spcPts val="0"/>
              </a:spcBef>
              <a:buChar char="●"/>
            </a:pPr>
            <a:r>
              <a:rPr lang="en-US" sz="2400" dirty="0">
                <a:solidFill>
                  <a:schemeClr val="dk1"/>
                </a:solidFill>
              </a:rPr>
              <a:t>Transitive dependence is </a:t>
            </a:r>
            <a:r>
              <a:rPr lang="en-US" sz="2400" dirty="0"/>
              <a:t>a column value’s reliance on another column through a third column.</a:t>
            </a:r>
            <a:endParaRPr sz="24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Transitive: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2200" dirty="0">
                <a:solidFill>
                  <a:schemeClr val="dk1"/>
                </a:solidFill>
              </a:rPr>
              <a:t>If X &gt; Y and Y &gt; Z, then X&gt;  Z.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Dependence: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2200" dirty="0">
                <a:solidFill>
                  <a:schemeClr val="dk1"/>
                </a:solidFill>
              </a:rPr>
              <a:t>One value relies on another.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2200" dirty="0"/>
              <a:t>Examples: </a:t>
            </a:r>
            <a:r>
              <a:rPr lang="en-US" sz="2200" dirty="0">
                <a:solidFill>
                  <a:schemeClr val="dk1"/>
                </a:solidFill>
              </a:rPr>
              <a:t>city relies on ZIP code, age relies on birthday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For example:</a:t>
            </a:r>
            <a:endParaRPr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2200" dirty="0">
                <a:solidFill>
                  <a:schemeClr val="dk1"/>
                </a:solidFill>
              </a:rPr>
              <a:t>Say you have three columns in a table: </a:t>
            </a:r>
            <a:r>
              <a:rPr lang="en-US" sz="22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StoreName</a:t>
            </a:r>
            <a:r>
              <a:rPr lang="en-US" sz="2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OwnerAddress</a:t>
            </a:r>
            <a:r>
              <a:rPr lang="en-US" sz="2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200" dirty="0">
                <a:solidFill>
                  <a:schemeClr val="dk1"/>
                </a:solidFill>
              </a:rPr>
              <a:t> and </a:t>
            </a:r>
            <a:r>
              <a:rPr lang="en-US" sz="2200" dirty="0" err="1">
                <a:solidFill>
                  <a:schemeClr val="dk1"/>
                </a:solidFill>
              </a:rPr>
              <a:t>OwnerName</a:t>
            </a:r>
            <a:r>
              <a:rPr lang="en-US" sz="2200" dirty="0">
                <a:solidFill>
                  <a:schemeClr val="dk1"/>
                </a:solidFill>
              </a:rPr>
              <a:t>.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2200" dirty="0" err="1">
                <a:solidFill>
                  <a:schemeClr val="dk1"/>
                </a:solidFill>
              </a:rPr>
              <a:t>OwnerName</a:t>
            </a:r>
            <a:r>
              <a:rPr lang="en-US" sz="2200" dirty="0">
                <a:solidFill>
                  <a:schemeClr val="dk1"/>
                </a:solidFill>
              </a:rPr>
              <a:t> and </a:t>
            </a:r>
            <a:r>
              <a:rPr lang="en-US" sz="2200" dirty="0" err="1">
                <a:solidFill>
                  <a:schemeClr val="dk1"/>
                </a:solidFill>
              </a:rPr>
              <a:t>OwnerAddress</a:t>
            </a:r>
            <a:r>
              <a:rPr lang="en-US" sz="2200" dirty="0">
                <a:solidFill>
                  <a:schemeClr val="dk1"/>
                </a:solidFill>
              </a:rPr>
              <a:t> rely on the the </a:t>
            </a:r>
            <a:r>
              <a:rPr lang="en-US" sz="2200" dirty="0" err="1">
                <a:solidFill>
                  <a:schemeClr val="dk1"/>
                </a:solidFill>
              </a:rPr>
              <a:t>StoreName</a:t>
            </a:r>
            <a:r>
              <a:rPr lang="en-US" sz="2200" dirty="0">
                <a:solidFill>
                  <a:schemeClr val="dk1"/>
                </a:solidFill>
              </a:rPr>
              <a:t>.</a:t>
            </a:r>
            <a:endParaRPr sz="22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2200" dirty="0" err="1">
                <a:solidFill>
                  <a:schemeClr val="dk1"/>
                </a:solidFill>
              </a:rPr>
              <a:t>OwnerAddress</a:t>
            </a:r>
            <a:r>
              <a:rPr lang="en-US" sz="2200" dirty="0">
                <a:solidFill>
                  <a:schemeClr val="dk1"/>
                </a:solidFill>
              </a:rPr>
              <a:t> also relies on the </a:t>
            </a:r>
            <a:r>
              <a:rPr lang="en-US" sz="2200" dirty="0" err="1">
                <a:solidFill>
                  <a:schemeClr val="dk1"/>
                </a:solidFill>
              </a:rPr>
              <a:t>OwnerName</a:t>
            </a:r>
            <a:r>
              <a:rPr lang="en-US" sz="2200" dirty="0">
                <a:solidFill>
                  <a:schemeClr val="dk1"/>
                </a:solidFill>
              </a:rPr>
              <a:t>.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2200" dirty="0">
                <a:solidFill>
                  <a:schemeClr val="dk1"/>
                </a:solidFill>
              </a:rPr>
              <a:t>So, </a:t>
            </a:r>
            <a:r>
              <a:rPr lang="en-US" sz="2200" dirty="0" err="1">
                <a:solidFill>
                  <a:schemeClr val="dk1"/>
                </a:solidFill>
              </a:rPr>
              <a:t>OwnerAddress</a:t>
            </a:r>
            <a:r>
              <a:rPr lang="en-US" sz="2200" dirty="0">
                <a:solidFill>
                  <a:schemeClr val="dk1"/>
                </a:solidFill>
              </a:rPr>
              <a:t> relies on the </a:t>
            </a:r>
            <a:r>
              <a:rPr lang="en-US" sz="2200" dirty="0" err="1">
                <a:solidFill>
                  <a:schemeClr val="dk1"/>
                </a:solidFill>
              </a:rPr>
              <a:t>StoreName</a:t>
            </a:r>
            <a:r>
              <a:rPr lang="en-US" sz="2200" dirty="0">
                <a:solidFill>
                  <a:schemeClr val="dk1"/>
                </a:solidFill>
              </a:rPr>
              <a:t> via the </a:t>
            </a:r>
            <a:r>
              <a:rPr lang="en-US" sz="2200" dirty="0" err="1">
                <a:solidFill>
                  <a:schemeClr val="dk1"/>
                </a:solidFill>
              </a:rPr>
              <a:t>OwnerName</a:t>
            </a:r>
            <a:r>
              <a:rPr lang="en-US" sz="2200" dirty="0">
                <a:solidFill>
                  <a:schemeClr val="dk1"/>
                </a:solidFill>
              </a:rPr>
              <a:t>.</a:t>
            </a:r>
            <a:endParaRPr sz="2200" dirty="0">
              <a:solidFill>
                <a:schemeClr val="dk1"/>
              </a:solidFill>
            </a:endParaRPr>
          </a:p>
          <a:p>
            <a:pPr marL="4572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1000" name="Google Shape;1000;p67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Third Normal Form (3NF)</a:t>
            </a:r>
            <a:endParaRPr b="1"/>
          </a:p>
        </p:txBody>
      </p:sp>
      <p:sp>
        <p:nvSpPr>
          <p:cNvPr id="1001" name="Google Shape;1001;p67"/>
          <p:cNvSpPr txBox="1">
            <a:spLocks noGrp="1"/>
          </p:cNvSpPr>
          <p:nvPr>
            <p:ph type="body" idx="2"/>
          </p:nvPr>
        </p:nvSpPr>
        <p:spPr>
          <a:xfrm>
            <a:off x="402336" y="1110557"/>
            <a:ext cx="10302240" cy="134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Must be in second </a:t>
            </a:r>
            <a:r>
              <a:rPr lang="en-US" sz="2400" dirty="0"/>
              <a:t>n</a:t>
            </a:r>
            <a:r>
              <a:rPr lang="en-US" sz="2400" dirty="0">
                <a:solidFill>
                  <a:schemeClr val="dk1"/>
                </a:solidFill>
              </a:rPr>
              <a:t>ormal </a:t>
            </a:r>
            <a:r>
              <a:rPr lang="en-US" sz="2400" dirty="0"/>
              <a:t>n</a:t>
            </a:r>
            <a:r>
              <a:rPr lang="en-US" sz="2400" dirty="0">
                <a:solidFill>
                  <a:schemeClr val="dk1"/>
                </a:solidFill>
              </a:rPr>
              <a:t>orm</a:t>
            </a:r>
            <a:endParaRPr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Contains non-transitively dependent columns</a:t>
            </a:r>
            <a:endParaRPr dirty="0"/>
          </a:p>
        </p:txBody>
      </p:sp>
      <p:sp>
        <p:nvSpPr>
          <p:cNvPr id="1002" name="Google Shape;1002;p67"/>
          <p:cNvSpPr/>
          <p:nvPr/>
        </p:nvSpPr>
        <p:spPr>
          <a:xfrm>
            <a:off x="4998674" y="4081485"/>
            <a:ext cx="529500" cy="726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3" name="Google Shape;1003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847" y="2701723"/>
            <a:ext cx="47910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3792" y="5161353"/>
            <a:ext cx="3848864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4050" y="5161353"/>
            <a:ext cx="398708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67"/>
          <p:cNvSpPr txBox="1"/>
          <p:nvPr/>
        </p:nvSpPr>
        <p:spPr>
          <a:xfrm>
            <a:off x="4397486" y="3662384"/>
            <a:ext cx="2120037" cy="54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3NF Normalization</a:t>
            </a:r>
            <a:endParaRPr sz="18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65"/>
          <p:cNvSpPr txBox="1">
            <a:spLocks noGrp="1"/>
          </p:cNvSpPr>
          <p:nvPr>
            <p:ph type="title"/>
          </p:nvPr>
        </p:nvSpPr>
        <p:spPr>
          <a:xfrm>
            <a:off x="381000" y="361950"/>
            <a:ext cx="11430000" cy="61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i="1" u="sng"/>
              <a:t>Foreign Keys			</a:t>
            </a:r>
            <a:endParaRPr sz="4000" i="1" u="sng"/>
          </a:p>
        </p:txBody>
      </p:sp>
      <p:sp>
        <p:nvSpPr>
          <p:cNvPr id="978" name="Google Shape;978;p65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979" name="Google Shape;979;p65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Activity with Instructions 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Challeng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Challenge with Instructio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Home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Homework Instructio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Numbered 1–4 (Green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Numbered 1–5 (Green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Numbered 1–6 (Gray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Numbered 1–6 (Blue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Numbered 1–7(Gray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xt Onl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Numbered 1–8 (Gray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Numbered 1–8 (Green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Numbered 1–3 (Green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section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ransition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xt Only with Sideba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Photo with Captio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Call Attention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Instructor Demonstratio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Activit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640</Words>
  <Application>Microsoft Office PowerPoint</Application>
  <PresentationFormat>Widescreen</PresentationFormat>
  <Paragraphs>99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22</vt:i4>
      </vt:variant>
      <vt:variant>
        <vt:lpstr>Slide Titles</vt:lpstr>
      </vt:variant>
      <vt:variant>
        <vt:i4>20</vt:i4>
      </vt:variant>
    </vt:vector>
  </HeadingPairs>
  <TitlesOfParts>
    <vt:vector size="47" baseType="lpstr">
      <vt:lpstr>Roboto</vt:lpstr>
      <vt:lpstr>Arial</vt:lpstr>
      <vt:lpstr>Calibri</vt:lpstr>
      <vt:lpstr>Courier New</vt:lpstr>
      <vt:lpstr>Noto Sans Symbols</vt:lpstr>
      <vt:lpstr>Title Slide</vt:lpstr>
      <vt:lpstr>Text Only</vt:lpstr>
      <vt:lpstr>Subsection Slide</vt:lpstr>
      <vt:lpstr>Transition Slide</vt:lpstr>
      <vt:lpstr>Text Only with Sidebar</vt:lpstr>
      <vt:lpstr>Photo with Caption</vt:lpstr>
      <vt:lpstr>Call Attention Slide</vt:lpstr>
      <vt:lpstr>Instructor Demonstration</vt:lpstr>
      <vt:lpstr>Activity</vt:lpstr>
      <vt:lpstr>Activity with Instructions </vt:lpstr>
      <vt:lpstr>Challenge</vt:lpstr>
      <vt:lpstr>Challenge with Instructions</vt:lpstr>
      <vt:lpstr>Homework</vt:lpstr>
      <vt:lpstr>Homework Instructions</vt:lpstr>
      <vt:lpstr>Numbered 1–4 (Green)</vt:lpstr>
      <vt:lpstr>Numbered 1–5 (Green)</vt:lpstr>
      <vt:lpstr>Numbered 1–6 (Gray)</vt:lpstr>
      <vt:lpstr>Numbered 1–6 (Blue)</vt:lpstr>
      <vt:lpstr>Numbered 1–7(Gray)</vt:lpstr>
      <vt:lpstr>Numbered 1–8 (Gray)</vt:lpstr>
      <vt:lpstr>Numbered 1–8 (Green)</vt:lpstr>
      <vt:lpstr>Numbered 1–3 (Green)</vt:lpstr>
      <vt:lpstr>Data Modeling</vt:lpstr>
      <vt:lpstr>Class Objectives</vt:lpstr>
      <vt:lpstr>Data Normalization  </vt:lpstr>
      <vt:lpstr>Data Normalization</vt:lpstr>
      <vt:lpstr>First Normal Form (1NF)</vt:lpstr>
      <vt:lpstr>Second Normal Form (2NF)</vt:lpstr>
      <vt:lpstr>Transitive Dependence</vt:lpstr>
      <vt:lpstr>Third Normal Form (3NF)</vt:lpstr>
      <vt:lpstr>Foreign Keys   </vt:lpstr>
      <vt:lpstr>Foreign Keys</vt:lpstr>
      <vt:lpstr>Data Relationships  </vt:lpstr>
      <vt:lpstr>Data Relationhsips</vt:lpstr>
      <vt:lpstr>One-to-One Relationship</vt:lpstr>
      <vt:lpstr>One-to-Many Relationship</vt:lpstr>
      <vt:lpstr>One-to-Many Relationship</vt:lpstr>
      <vt:lpstr>Many-to-Many Relationship</vt:lpstr>
      <vt:lpstr>Many-to-Many Relationship</vt:lpstr>
      <vt:lpstr>Junction Table</vt:lpstr>
      <vt:lpstr>Entity Relationship Diagrams  </vt:lpstr>
      <vt:lpstr>Entity Relationship Diagrams (ERDs)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Day 3</dc:title>
  <dc:creator>BZ Northwestern BC</dc:creator>
  <cp:lastModifiedBy>Admin Brian MSj Zdarsky</cp:lastModifiedBy>
  <cp:revision>24</cp:revision>
  <dcterms:modified xsi:type="dcterms:W3CDTF">2022-03-02T18:08:54Z</dcterms:modified>
</cp:coreProperties>
</file>